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B68B8-ABF4-4D7B-AEAA-47B076D274D1}" v="117" dt="2021-02-26T20:25:52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ge parisel" userId="840440064ed4e5df" providerId="LiveId" clId="{A21197B3-5DBC-4BDF-B627-87C721E23D90}"/>
    <pc:docChg chg="modSld">
      <pc:chgData name="edwige parisel" userId="840440064ed4e5df" providerId="LiveId" clId="{A21197B3-5DBC-4BDF-B627-87C721E23D90}" dt="2020-11-15T19:18:36.832" v="7" actId="6549"/>
      <pc:docMkLst>
        <pc:docMk/>
      </pc:docMkLst>
      <pc:sldChg chg="modSp mod">
        <pc:chgData name="edwige parisel" userId="840440064ed4e5df" providerId="LiveId" clId="{A21197B3-5DBC-4BDF-B627-87C721E23D90}" dt="2020-11-15T19:18:36.832" v="7" actId="6549"/>
        <pc:sldMkLst>
          <pc:docMk/>
          <pc:sldMk cId="1685458373" sldId="257"/>
        </pc:sldMkLst>
        <pc:spChg chg="mod">
          <ac:chgData name="edwige parisel" userId="840440064ed4e5df" providerId="LiveId" clId="{A21197B3-5DBC-4BDF-B627-87C721E23D90}" dt="2020-11-15T19:18:36.832" v="7" actId="6549"/>
          <ac:spMkLst>
            <pc:docMk/>
            <pc:sldMk cId="1685458373" sldId="257"/>
            <ac:spMk id="2" creationId="{AE1965EC-0AB4-491A-8076-74F81E2EB7CE}"/>
          </ac:spMkLst>
        </pc:spChg>
      </pc:sldChg>
    </pc:docChg>
  </pc:docChgLst>
  <pc:docChgLst>
    <pc:chgData name="edwige parisel" userId="840440064ed4e5df" providerId="LiveId" clId="{140183B4-7852-4E42-B437-C52F1AD4942F}"/>
    <pc:docChg chg="undo custSel addSld delSld modSld">
      <pc:chgData name="edwige parisel" userId="840440064ed4e5df" providerId="LiveId" clId="{140183B4-7852-4E42-B437-C52F1AD4942F}" dt="2020-11-15T14:21:19.890" v="574" actId="47"/>
      <pc:docMkLst>
        <pc:docMk/>
      </pc:docMkLst>
      <pc:sldChg chg="modSp mod">
        <pc:chgData name="edwige parisel" userId="840440064ed4e5df" providerId="LiveId" clId="{140183B4-7852-4E42-B437-C52F1AD4942F}" dt="2020-11-15T14:02:59.590" v="7" actId="6549"/>
        <pc:sldMkLst>
          <pc:docMk/>
          <pc:sldMk cId="1176317635" sldId="256"/>
        </pc:sldMkLst>
        <pc:spChg chg="mod">
          <ac:chgData name="edwige parisel" userId="840440064ed4e5df" providerId="LiveId" clId="{140183B4-7852-4E42-B437-C52F1AD4942F}" dt="2020-11-15T14:02:59.590" v="7" actId="6549"/>
          <ac:spMkLst>
            <pc:docMk/>
            <pc:sldMk cId="1176317635" sldId="256"/>
            <ac:spMk id="3" creationId="{3F8B6F85-2A2D-4543-886C-D9D0812BA9C3}"/>
          </ac:spMkLst>
        </pc:spChg>
      </pc:sldChg>
      <pc:sldChg chg="del">
        <pc:chgData name="edwige parisel" userId="840440064ed4e5df" providerId="LiveId" clId="{140183B4-7852-4E42-B437-C52F1AD4942F}" dt="2020-11-15T14:21:19.890" v="574" actId="47"/>
        <pc:sldMkLst>
          <pc:docMk/>
          <pc:sldMk cId="3244166354" sldId="261"/>
        </pc:sldMkLst>
      </pc:sldChg>
      <pc:sldChg chg="modSp mod">
        <pc:chgData name="edwige parisel" userId="840440064ed4e5df" providerId="LiveId" clId="{140183B4-7852-4E42-B437-C52F1AD4942F}" dt="2020-11-15T14:18:24.016" v="570" actId="20577"/>
        <pc:sldMkLst>
          <pc:docMk/>
          <pc:sldMk cId="4043557654" sldId="262"/>
        </pc:sldMkLst>
        <pc:spChg chg="mod">
          <ac:chgData name="edwige parisel" userId="840440064ed4e5df" providerId="LiveId" clId="{140183B4-7852-4E42-B437-C52F1AD4942F}" dt="2020-11-15T14:18:24.016" v="570" actId="20577"/>
          <ac:spMkLst>
            <pc:docMk/>
            <pc:sldMk cId="4043557654" sldId="262"/>
            <ac:spMk id="2" creationId="{AE1965EC-0AB4-491A-8076-74F81E2EB7CE}"/>
          </ac:spMkLst>
        </pc:spChg>
      </pc:sldChg>
      <pc:sldChg chg="modSp mod">
        <pc:chgData name="edwige parisel" userId="840440064ed4e5df" providerId="LiveId" clId="{140183B4-7852-4E42-B437-C52F1AD4942F}" dt="2020-11-15T14:18:34.648" v="571" actId="20577"/>
        <pc:sldMkLst>
          <pc:docMk/>
          <pc:sldMk cId="558658680" sldId="264"/>
        </pc:sldMkLst>
        <pc:spChg chg="mod">
          <ac:chgData name="edwige parisel" userId="840440064ed4e5df" providerId="LiveId" clId="{140183B4-7852-4E42-B437-C52F1AD4942F}" dt="2020-11-15T14:18:34.648" v="571" actId="20577"/>
          <ac:spMkLst>
            <pc:docMk/>
            <pc:sldMk cId="558658680" sldId="264"/>
            <ac:spMk id="2" creationId="{AE1965EC-0AB4-491A-8076-74F81E2EB7CE}"/>
          </ac:spMkLst>
        </pc:spChg>
      </pc:sldChg>
      <pc:sldChg chg="modSp mod">
        <pc:chgData name="edwige parisel" userId="840440064ed4e5df" providerId="LiveId" clId="{140183B4-7852-4E42-B437-C52F1AD4942F}" dt="2020-11-15T14:19:01.889" v="573" actId="20577"/>
        <pc:sldMkLst>
          <pc:docMk/>
          <pc:sldMk cId="2255164876" sldId="268"/>
        </pc:sldMkLst>
        <pc:spChg chg="mod">
          <ac:chgData name="edwige parisel" userId="840440064ed4e5df" providerId="LiveId" clId="{140183B4-7852-4E42-B437-C52F1AD4942F}" dt="2020-11-15T14:19:01.889" v="573" actId="20577"/>
          <ac:spMkLst>
            <pc:docMk/>
            <pc:sldMk cId="2255164876" sldId="268"/>
            <ac:spMk id="2" creationId="{AE1965EC-0AB4-491A-8076-74F81E2EB7CE}"/>
          </ac:spMkLst>
        </pc:spChg>
      </pc:sldChg>
      <pc:sldChg chg="modSp mod">
        <pc:chgData name="edwige parisel" userId="840440064ed4e5df" providerId="LiveId" clId="{140183B4-7852-4E42-B437-C52F1AD4942F}" dt="2020-11-15T14:08:28.087" v="470" actId="114"/>
        <pc:sldMkLst>
          <pc:docMk/>
          <pc:sldMk cId="3250602291" sldId="269"/>
        </pc:sldMkLst>
        <pc:spChg chg="mod">
          <ac:chgData name="edwige parisel" userId="840440064ed4e5df" providerId="LiveId" clId="{140183B4-7852-4E42-B437-C52F1AD4942F}" dt="2020-11-15T14:08:28.087" v="470" actId="114"/>
          <ac:spMkLst>
            <pc:docMk/>
            <pc:sldMk cId="3250602291" sldId="269"/>
            <ac:spMk id="11" creationId="{CDD65D34-D9A8-419B-9BA8-B6E8B44F2549}"/>
          </ac:spMkLst>
        </pc:spChg>
      </pc:sldChg>
      <pc:sldChg chg="addSp delSp modSp add mod">
        <pc:chgData name="edwige parisel" userId="840440064ed4e5df" providerId="LiveId" clId="{140183B4-7852-4E42-B437-C52F1AD4942F}" dt="2020-11-15T14:09:07.900" v="549" actId="6549"/>
        <pc:sldMkLst>
          <pc:docMk/>
          <pc:sldMk cId="794858659" sldId="272"/>
        </pc:sldMkLst>
        <pc:spChg chg="mod">
          <ac:chgData name="edwige parisel" userId="840440064ed4e5df" providerId="LiveId" clId="{140183B4-7852-4E42-B437-C52F1AD4942F}" dt="2020-11-15T14:09:07.900" v="549" actId="6549"/>
          <ac:spMkLst>
            <pc:docMk/>
            <pc:sldMk cId="794858659" sldId="272"/>
            <ac:spMk id="2" creationId="{AE1965EC-0AB4-491A-8076-74F81E2EB7CE}"/>
          </ac:spMkLst>
        </pc:spChg>
        <pc:spChg chg="del">
          <ac:chgData name="edwige parisel" userId="840440064ed4e5df" providerId="LiveId" clId="{140183B4-7852-4E42-B437-C52F1AD4942F}" dt="2020-11-15T14:04:20.685" v="16" actId="478"/>
          <ac:spMkLst>
            <pc:docMk/>
            <pc:sldMk cId="794858659" sldId="272"/>
            <ac:spMk id="5" creationId="{2611CB1B-7866-4955-AAB5-84EF28F7CDA3}"/>
          </ac:spMkLst>
        </pc:spChg>
        <pc:spChg chg="del">
          <ac:chgData name="edwige parisel" userId="840440064ed4e5df" providerId="LiveId" clId="{140183B4-7852-4E42-B437-C52F1AD4942F}" dt="2020-11-15T14:04:16.693" v="14" actId="478"/>
          <ac:spMkLst>
            <pc:docMk/>
            <pc:sldMk cId="794858659" sldId="272"/>
            <ac:spMk id="15" creationId="{5B5F5F1D-2DB4-4907-A4E5-0E19B148FA94}"/>
          </ac:spMkLst>
        </pc:spChg>
        <pc:spChg chg="del mod">
          <ac:chgData name="edwige parisel" userId="840440064ed4e5df" providerId="LiveId" clId="{140183B4-7852-4E42-B437-C52F1AD4942F}" dt="2020-11-15T14:04:14.093" v="12" actId="478"/>
          <ac:spMkLst>
            <pc:docMk/>
            <pc:sldMk cId="794858659" sldId="272"/>
            <ac:spMk id="16" creationId="{23F5231D-5E72-4CB1-846F-8EA64E95909B}"/>
          </ac:spMkLst>
        </pc:spChg>
        <pc:spChg chg="del">
          <ac:chgData name="edwige parisel" userId="840440064ed4e5df" providerId="LiveId" clId="{140183B4-7852-4E42-B437-C52F1AD4942F}" dt="2020-11-15T14:04:15.101" v="13" actId="478"/>
          <ac:spMkLst>
            <pc:docMk/>
            <pc:sldMk cId="794858659" sldId="272"/>
            <ac:spMk id="17" creationId="{729F30C3-04E8-4B8B-B81A-9BA6FD81B27A}"/>
          </ac:spMkLst>
        </pc:spChg>
        <pc:spChg chg="add del mod">
          <ac:chgData name="edwige parisel" userId="840440064ed4e5df" providerId="LiveId" clId="{140183B4-7852-4E42-B437-C52F1AD4942F}" dt="2020-11-15T14:04:58.858" v="27" actId="478"/>
          <ac:spMkLst>
            <pc:docMk/>
            <pc:sldMk cId="794858659" sldId="272"/>
            <ac:spMk id="18" creationId="{0593F218-B769-4AEF-9567-1EF92D093253}"/>
          </ac:spMkLst>
        </pc:spChg>
        <pc:spChg chg="add mod">
          <ac:chgData name="edwige parisel" userId="840440064ed4e5df" providerId="LiveId" clId="{140183B4-7852-4E42-B437-C52F1AD4942F}" dt="2020-11-15T14:06:20.482" v="56" actId="14100"/>
          <ac:spMkLst>
            <pc:docMk/>
            <pc:sldMk cId="794858659" sldId="272"/>
            <ac:spMk id="20" creationId="{AA6BC97E-088E-4C1E-B8CA-C43E54998366}"/>
          </ac:spMkLst>
        </pc:spChg>
        <pc:picChg chg="del">
          <ac:chgData name="edwige parisel" userId="840440064ed4e5df" providerId="LiveId" clId="{140183B4-7852-4E42-B437-C52F1AD4942F}" dt="2020-11-15T14:04:18.165" v="15" actId="478"/>
          <ac:picMkLst>
            <pc:docMk/>
            <pc:sldMk cId="794858659" sldId="272"/>
            <ac:picMk id="11" creationId="{7D2716A8-79A5-4DA6-84E1-33C585D76406}"/>
          </ac:picMkLst>
        </pc:picChg>
      </pc:sldChg>
      <pc:sldChg chg="new del">
        <pc:chgData name="edwige parisel" userId="840440064ed4e5df" providerId="LiveId" clId="{140183B4-7852-4E42-B437-C52F1AD4942F}" dt="2020-11-15T14:04:02.989" v="9" actId="680"/>
        <pc:sldMkLst>
          <pc:docMk/>
          <pc:sldMk cId="3763009395" sldId="272"/>
        </pc:sldMkLst>
      </pc:sldChg>
      <pc:sldChg chg="addSp delSp add del setBg delDesignElem">
        <pc:chgData name="edwige parisel" userId="840440064ed4e5df" providerId="LiveId" clId="{140183B4-7852-4E42-B437-C52F1AD4942F}" dt="2020-11-15T14:04:25.034" v="19"/>
        <pc:sldMkLst>
          <pc:docMk/>
          <pc:sldMk cId="2533844673" sldId="273"/>
        </pc:sldMkLst>
        <pc:spChg chg="add del">
          <ac:chgData name="edwige parisel" userId="840440064ed4e5df" providerId="LiveId" clId="{140183B4-7852-4E42-B437-C52F1AD4942F}" dt="2020-11-15T14:04:25.034" v="19"/>
          <ac:spMkLst>
            <pc:docMk/>
            <pc:sldMk cId="2533844673" sldId="273"/>
            <ac:spMk id="8" creationId="{907EF6B7-1338-4443-8C46-6A318D952DFD}"/>
          </ac:spMkLst>
        </pc:spChg>
        <pc:spChg chg="add del">
          <ac:chgData name="edwige parisel" userId="840440064ed4e5df" providerId="LiveId" clId="{140183B4-7852-4E42-B437-C52F1AD4942F}" dt="2020-11-15T14:04:25.034" v="19"/>
          <ac:spMkLst>
            <pc:docMk/>
            <pc:sldMk cId="2533844673" sldId="273"/>
            <ac:spMk id="10" creationId="{DAAE4CDD-124C-4DCF-9584-B6033B545DD5}"/>
          </ac:spMkLst>
        </pc:spChg>
        <pc:spChg chg="add del">
          <ac:chgData name="edwige parisel" userId="840440064ed4e5df" providerId="LiveId" clId="{140183B4-7852-4E42-B437-C52F1AD4942F}" dt="2020-11-15T14:04:25.034" v="19"/>
          <ac:spMkLst>
            <pc:docMk/>
            <pc:sldMk cId="2533844673" sldId="273"/>
            <ac:spMk id="12" creationId="{081E4A58-353D-44AE-B2FC-2A74E2E400F7}"/>
          </ac:spMkLst>
        </pc:spChg>
      </pc:sldChg>
    </pc:docChg>
  </pc:docChgLst>
  <pc:docChgLst>
    <pc:chgData name="edwige parisel" userId="840440064ed4e5df" providerId="LiveId" clId="{77EB68B8-ABF4-4D7B-AEAA-47B076D274D1}"/>
    <pc:docChg chg="undo custSel addSld delSld modSld modMainMaster">
      <pc:chgData name="edwige parisel" userId="840440064ed4e5df" providerId="LiveId" clId="{77EB68B8-ABF4-4D7B-AEAA-47B076D274D1}" dt="2021-02-26T20:29:36.505" v="7310" actId="20577"/>
      <pc:docMkLst>
        <pc:docMk/>
      </pc:docMkLst>
      <pc:sldChg chg="addSp delSp modSp mod">
        <pc:chgData name="edwige parisel" userId="840440064ed4e5df" providerId="LiveId" clId="{77EB68B8-ABF4-4D7B-AEAA-47B076D274D1}" dt="2021-02-26T19:49:49.677" v="4686" actId="6549"/>
        <pc:sldMkLst>
          <pc:docMk/>
          <pc:sldMk cId="1176317635" sldId="256"/>
        </pc:sldMkLst>
        <pc:spChg chg="mod">
          <ac:chgData name="edwige parisel" userId="840440064ed4e5df" providerId="LiveId" clId="{77EB68B8-ABF4-4D7B-AEAA-47B076D274D1}" dt="2021-02-26T19:49:49.677" v="4686" actId="6549"/>
          <ac:spMkLst>
            <pc:docMk/>
            <pc:sldMk cId="1176317635" sldId="256"/>
            <ac:spMk id="3" creationId="{3F8B6F85-2A2D-4543-886C-D9D0812BA9C3}"/>
          </ac:spMkLst>
        </pc:spChg>
        <pc:spChg chg="add mod">
          <ac:chgData name="edwige parisel" userId="840440064ed4e5df" providerId="LiveId" clId="{77EB68B8-ABF4-4D7B-AEAA-47B076D274D1}" dt="2021-02-13T20:36:49.902" v="1744"/>
          <ac:spMkLst>
            <pc:docMk/>
            <pc:sldMk cId="1176317635" sldId="256"/>
            <ac:spMk id="12" creationId="{B5855F37-C666-4349-B044-3121A696C39F}"/>
          </ac:spMkLst>
        </pc:spChg>
        <pc:spChg chg="del">
          <ac:chgData name="edwige parisel" userId="840440064ed4e5df" providerId="LiveId" clId="{77EB68B8-ABF4-4D7B-AEAA-47B076D274D1}" dt="2021-02-13T20:36:49.574" v="1743" actId="478"/>
          <ac:spMkLst>
            <pc:docMk/>
            <pc:sldMk cId="1176317635" sldId="256"/>
            <ac:spMk id="33" creationId="{63BADCC0-1E06-4350-9C36-C23FB68563A9}"/>
          </ac:spMkLst>
        </pc:spChg>
        <pc:picChg chg="add mod">
          <ac:chgData name="edwige parisel" userId="840440064ed4e5df" providerId="LiveId" clId="{77EB68B8-ABF4-4D7B-AEAA-47B076D274D1}" dt="2021-02-13T20:38:01.464" v="1758" actId="1076"/>
          <ac:picMkLst>
            <pc:docMk/>
            <pc:sldMk cId="1176317635" sldId="256"/>
            <ac:picMk id="4" creationId="{28FC9128-FF42-428D-A13A-285A20576291}"/>
          </ac:picMkLst>
        </pc:picChg>
        <pc:picChg chg="mod">
          <ac:chgData name="edwige parisel" userId="840440064ed4e5df" providerId="LiveId" clId="{77EB68B8-ABF4-4D7B-AEAA-47B076D274D1}" dt="2021-02-13T20:37:42.949" v="1753" actId="14100"/>
          <ac:picMkLst>
            <pc:docMk/>
            <pc:sldMk cId="1176317635" sldId="256"/>
            <ac:picMk id="7" creationId="{39336A78-C29F-45E2-9F2F-F58CEAB9C29C}"/>
          </ac:picMkLst>
        </pc:picChg>
        <pc:picChg chg="del">
          <ac:chgData name="edwige parisel" userId="840440064ed4e5df" providerId="LiveId" clId="{77EB68B8-ABF4-4D7B-AEAA-47B076D274D1}" dt="2021-02-13T20:06:25.528" v="128" actId="478"/>
          <ac:picMkLst>
            <pc:docMk/>
            <pc:sldMk cId="1176317635" sldId="256"/>
            <ac:picMk id="32" creationId="{6A44F4FC-BF0A-4E86-A7BB-12ABA2D95359}"/>
          </ac:picMkLst>
        </pc:picChg>
      </pc:sldChg>
      <pc:sldChg chg="addSp delSp modSp mod">
        <pc:chgData name="edwige parisel" userId="840440064ed4e5df" providerId="LiveId" clId="{77EB68B8-ABF4-4D7B-AEAA-47B076D274D1}" dt="2021-02-26T20:00:23.384" v="5317" actId="20577"/>
        <pc:sldMkLst>
          <pc:docMk/>
          <pc:sldMk cId="1685458373" sldId="257"/>
        </pc:sldMkLst>
        <pc:spChg chg="mod">
          <ac:chgData name="edwige parisel" userId="840440064ed4e5df" providerId="LiveId" clId="{77EB68B8-ABF4-4D7B-AEAA-47B076D274D1}" dt="2021-02-13T20:16:18.237" v="1205" actId="20577"/>
          <ac:spMkLst>
            <pc:docMk/>
            <pc:sldMk cId="1685458373" sldId="257"/>
            <ac:spMk id="2" creationId="{AE1965EC-0AB4-491A-8076-74F81E2EB7CE}"/>
          </ac:spMkLst>
        </pc:spChg>
        <pc:spChg chg="add del mod">
          <ac:chgData name="edwige parisel" userId="840440064ed4e5df" providerId="LiveId" clId="{77EB68B8-ABF4-4D7B-AEAA-47B076D274D1}" dt="2021-02-13T20:06:55.825" v="211" actId="478"/>
          <ac:spMkLst>
            <pc:docMk/>
            <pc:sldMk cId="1685458373" sldId="257"/>
            <ac:spMk id="4" creationId="{6A51FAE9-F6A5-4578-BE4E-6AF2E74684DB}"/>
          </ac:spMkLst>
        </pc:spChg>
        <pc:spChg chg="add mod">
          <ac:chgData name="edwige parisel" userId="840440064ed4e5df" providerId="LiveId" clId="{77EB68B8-ABF4-4D7B-AEAA-47B076D274D1}" dt="2021-02-13T20:42:58.009" v="2214" actId="20577"/>
          <ac:spMkLst>
            <pc:docMk/>
            <pc:sldMk cId="1685458373" sldId="257"/>
            <ac:spMk id="6" creationId="{CF23AB6C-E17D-4825-8CBF-746337659C1C}"/>
          </ac:spMkLst>
        </pc:spChg>
        <pc:spChg chg="add mod">
          <ac:chgData name="edwige parisel" userId="840440064ed4e5df" providerId="LiveId" clId="{77EB68B8-ABF4-4D7B-AEAA-47B076D274D1}" dt="2021-02-26T19:59:56.947" v="5302" actId="1076"/>
          <ac:spMkLst>
            <pc:docMk/>
            <pc:sldMk cId="1685458373" sldId="257"/>
            <ac:spMk id="9" creationId="{50457310-D506-4222-BE7B-DCFD8D0233E4}"/>
          </ac:spMkLst>
        </pc:spChg>
        <pc:spChg chg="add mod">
          <ac:chgData name="edwige parisel" userId="840440064ed4e5df" providerId="LiveId" clId="{77EB68B8-ABF4-4D7B-AEAA-47B076D274D1}" dt="2021-02-26T20:00:23.384" v="5317" actId="20577"/>
          <ac:spMkLst>
            <pc:docMk/>
            <pc:sldMk cId="1685458373" sldId="257"/>
            <ac:spMk id="13" creationId="{5CB6A4CF-AD85-41AF-8350-B028573423B5}"/>
          </ac:spMkLst>
        </pc:spChg>
        <pc:spChg chg="del">
          <ac:chgData name="edwige parisel" userId="840440064ed4e5df" providerId="LiveId" clId="{77EB68B8-ABF4-4D7B-AEAA-47B076D274D1}" dt="2021-02-13T20:36:34.824" v="1741" actId="478"/>
          <ac:spMkLst>
            <pc:docMk/>
            <pc:sldMk cId="1685458373" sldId="257"/>
            <ac:spMk id="17" creationId="{16535BF3-13D4-45AA-8E07-1E438E2C25B8}"/>
          </ac:spMkLst>
        </pc:spChg>
        <pc:spChg chg="add mod">
          <ac:chgData name="edwige parisel" userId="840440064ed4e5df" providerId="LiveId" clId="{77EB68B8-ABF4-4D7B-AEAA-47B076D274D1}" dt="2021-02-26T19:59:59.760" v="5303" actId="1076"/>
          <ac:spMkLst>
            <pc:docMk/>
            <pc:sldMk cId="1685458373" sldId="257"/>
            <ac:spMk id="18" creationId="{A33DB82F-5489-4BA4-A87E-A6958814A891}"/>
          </ac:spMkLst>
        </pc:spChg>
        <pc:spChg chg="add mod">
          <ac:chgData name="edwige parisel" userId="840440064ed4e5df" providerId="LiveId" clId="{77EB68B8-ABF4-4D7B-AEAA-47B076D274D1}" dt="2021-02-13T20:36:35.074" v="1742"/>
          <ac:spMkLst>
            <pc:docMk/>
            <pc:sldMk cId="1685458373" sldId="257"/>
            <ac:spMk id="20" creationId="{F87E49E8-8BB7-4247-91F1-D1DA80394882}"/>
          </ac:spMkLst>
        </pc:spChg>
        <pc:picChg chg="add del mod">
          <ac:chgData name="edwige parisel" userId="840440064ed4e5df" providerId="LiveId" clId="{77EB68B8-ABF4-4D7B-AEAA-47B076D274D1}" dt="2021-02-13T20:22:26.226" v="1225" actId="478"/>
          <ac:picMkLst>
            <pc:docMk/>
            <pc:sldMk cId="1685458373" sldId="257"/>
            <ac:picMk id="4" creationId="{B9D089A6-9720-4790-8780-C07FA156CCC2}"/>
          </ac:picMkLst>
        </pc:picChg>
        <pc:picChg chg="del">
          <ac:chgData name="edwige parisel" userId="840440064ed4e5df" providerId="LiveId" clId="{77EB68B8-ABF4-4D7B-AEAA-47B076D274D1}" dt="2021-02-13T20:06:53.153" v="210" actId="478"/>
          <ac:picMkLst>
            <pc:docMk/>
            <pc:sldMk cId="1685458373" sldId="257"/>
            <ac:picMk id="5" creationId="{FF189E93-C5FF-473E-B1B3-769569F90CF4}"/>
          </ac:picMkLst>
        </pc:picChg>
        <pc:picChg chg="add mod">
          <ac:chgData name="edwige parisel" userId="840440064ed4e5df" providerId="LiveId" clId="{77EB68B8-ABF4-4D7B-AEAA-47B076D274D1}" dt="2021-02-26T20:00:09.119" v="5306" actId="1076"/>
          <ac:picMkLst>
            <pc:docMk/>
            <pc:sldMk cId="1685458373" sldId="257"/>
            <ac:picMk id="7" creationId="{A87DCAD5-9B08-4E79-B0E0-3F77EA530896}"/>
          </ac:picMkLst>
        </pc:picChg>
        <pc:picChg chg="del">
          <ac:chgData name="edwige parisel" userId="840440064ed4e5df" providerId="LiveId" clId="{77EB68B8-ABF4-4D7B-AEAA-47B076D274D1}" dt="2021-02-13T20:06:52.372" v="209" actId="478"/>
          <ac:picMkLst>
            <pc:docMk/>
            <pc:sldMk cId="1685458373" sldId="257"/>
            <ac:picMk id="7" creationId="{AE6F164B-3F16-4E4A-B48A-5E80F7FED078}"/>
          </ac:picMkLst>
        </pc:picChg>
        <pc:picChg chg="add del mod">
          <ac:chgData name="edwige parisel" userId="840440064ed4e5df" providerId="LiveId" clId="{77EB68B8-ABF4-4D7B-AEAA-47B076D274D1}" dt="2021-02-13T20:24:35.382" v="1265" actId="478"/>
          <ac:picMkLst>
            <pc:docMk/>
            <pc:sldMk cId="1685458373" sldId="257"/>
            <ac:picMk id="11" creationId="{E706D3EB-B890-4DA1-A809-A9F8D6688AAE}"/>
          </ac:picMkLst>
        </pc:picChg>
        <pc:picChg chg="add mod">
          <ac:chgData name="edwige parisel" userId="840440064ed4e5df" providerId="LiveId" clId="{77EB68B8-ABF4-4D7B-AEAA-47B076D274D1}" dt="2021-02-26T20:00:02.541" v="5304" actId="1076"/>
          <ac:picMkLst>
            <pc:docMk/>
            <pc:sldMk cId="1685458373" sldId="257"/>
            <ac:picMk id="14" creationId="{9D7EBD7F-F997-4A88-AD45-67B61F5629B0}"/>
          </ac:picMkLst>
        </pc:picChg>
        <pc:picChg chg="add del mod">
          <ac:chgData name="edwige parisel" userId="840440064ed4e5df" providerId="LiveId" clId="{77EB68B8-ABF4-4D7B-AEAA-47B076D274D1}" dt="2021-02-13T20:21:37.281" v="1220" actId="478"/>
          <ac:picMkLst>
            <pc:docMk/>
            <pc:sldMk cId="1685458373" sldId="257"/>
            <ac:picMk id="16" creationId="{5B368802-D9DE-465D-A848-6B7D9F887C97}"/>
          </ac:picMkLst>
        </pc:picChg>
      </pc:sldChg>
      <pc:sldChg chg="addSp delSp modSp mod">
        <pc:chgData name="edwige parisel" userId="840440064ed4e5df" providerId="LiveId" clId="{77EB68B8-ABF4-4D7B-AEAA-47B076D274D1}" dt="2021-02-26T20:15:06.987" v="5962" actId="20577"/>
        <pc:sldMkLst>
          <pc:docMk/>
          <pc:sldMk cId="1077312624" sldId="258"/>
        </pc:sldMkLst>
        <pc:spChg chg="mod">
          <ac:chgData name="edwige parisel" userId="840440064ed4e5df" providerId="LiveId" clId="{77EB68B8-ABF4-4D7B-AEAA-47B076D274D1}" dt="2021-02-26T20:01:20.465" v="5318" actId="20577"/>
          <ac:spMkLst>
            <pc:docMk/>
            <pc:sldMk cId="1077312624" sldId="258"/>
            <ac:spMk id="2" creationId="{AE1965EC-0AB4-491A-8076-74F81E2EB7CE}"/>
          </ac:spMkLst>
        </pc:spChg>
        <pc:spChg chg="add del mod">
          <ac:chgData name="edwige parisel" userId="840440064ed4e5df" providerId="LiveId" clId="{77EB68B8-ABF4-4D7B-AEAA-47B076D274D1}" dt="2021-02-26T19:20:06.306" v="2221"/>
          <ac:spMkLst>
            <pc:docMk/>
            <pc:sldMk cId="1077312624" sldId="258"/>
            <ac:spMk id="3" creationId="{B125D34A-4B2E-43E6-9732-8091B59824BF}"/>
          </ac:spMkLst>
        </pc:spChg>
        <pc:spChg chg="add del mod">
          <ac:chgData name="edwige parisel" userId="840440064ed4e5df" providerId="LiveId" clId="{77EB68B8-ABF4-4D7B-AEAA-47B076D274D1}" dt="2021-02-26T19:20:08.556" v="2222" actId="478"/>
          <ac:spMkLst>
            <pc:docMk/>
            <pc:sldMk cId="1077312624" sldId="258"/>
            <ac:spMk id="6" creationId="{B6F00F23-3479-4A29-8E96-A4D45A046CFA}"/>
          </ac:spMkLst>
        </pc:spChg>
        <pc:spChg chg="add mod">
          <ac:chgData name="edwige parisel" userId="840440064ed4e5df" providerId="LiveId" clId="{77EB68B8-ABF4-4D7B-AEAA-47B076D274D1}" dt="2021-02-26T20:01:53.512" v="5339" actId="20577"/>
          <ac:spMkLst>
            <pc:docMk/>
            <pc:sldMk cId="1077312624" sldId="258"/>
            <ac:spMk id="7" creationId="{3233BE7D-C13B-45F3-8376-EEB629DE0F2C}"/>
          </ac:spMkLst>
        </pc:spChg>
        <pc:spChg chg="add mod">
          <ac:chgData name="edwige parisel" userId="840440064ed4e5df" providerId="LiveId" clId="{77EB68B8-ABF4-4D7B-AEAA-47B076D274D1}" dt="2021-02-13T20:36:31.590" v="1740"/>
          <ac:spMkLst>
            <pc:docMk/>
            <pc:sldMk cId="1077312624" sldId="258"/>
            <ac:spMk id="9" creationId="{75546421-161C-4007-82A2-3A9E6BB9E8F3}"/>
          </ac:spMkLst>
        </pc:spChg>
        <pc:spChg chg="add mod">
          <ac:chgData name="edwige parisel" userId="840440064ed4e5df" providerId="LiveId" clId="{77EB68B8-ABF4-4D7B-AEAA-47B076D274D1}" dt="2021-02-26T20:15:06.987" v="5962" actId="20577"/>
          <ac:spMkLst>
            <pc:docMk/>
            <pc:sldMk cId="1077312624" sldId="258"/>
            <ac:spMk id="11" creationId="{7000EBD6-E712-4481-BFE9-54C36F08EA94}"/>
          </ac:spMkLst>
        </pc:spChg>
        <pc:spChg chg="add mod">
          <ac:chgData name="edwige parisel" userId="840440064ed4e5df" providerId="LiveId" clId="{77EB68B8-ABF4-4D7B-AEAA-47B076D274D1}" dt="2021-02-26T20:09:40.748" v="5682" actId="1076"/>
          <ac:spMkLst>
            <pc:docMk/>
            <pc:sldMk cId="1077312624" sldId="258"/>
            <ac:spMk id="13" creationId="{28AB5995-6269-42E7-8704-6D9C2A1C8915}"/>
          </ac:spMkLst>
        </pc:spChg>
        <pc:spChg chg="del">
          <ac:chgData name="edwige parisel" userId="840440064ed4e5df" providerId="LiveId" clId="{77EB68B8-ABF4-4D7B-AEAA-47B076D274D1}" dt="2021-02-13T20:36:31.308" v="1739" actId="478"/>
          <ac:spMkLst>
            <pc:docMk/>
            <pc:sldMk cId="1077312624" sldId="258"/>
            <ac:spMk id="20" creationId="{34162E96-6ABA-408C-9D54-8BB51C8FCD2B}"/>
          </ac:spMkLst>
        </pc:spChg>
        <pc:picChg chg="add mod">
          <ac:chgData name="edwige parisel" userId="840440064ed4e5df" providerId="LiveId" clId="{77EB68B8-ABF4-4D7B-AEAA-47B076D274D1}" dt="2021-02-26T19:33:14.289" v="3095" actId="1076"/>
          <ac:picMkLst>
            <pc:docMk/>
            <pc:sldMk cId="1077312624" sldId="258"/>
            <ac:picMk id="5" creationId="{B2C1152F-ECDF-416D-B0E9-78BDD698DF21}"/>
          </ac:picMkLst>
        </pc:picChg>
        <pc:picChg chg="del">
          <ac:chgData name="edwige parisel" userId="840440064ed4e5df" providerId="LiveId" clId="{77EB68B8-ABF4-4D7B-AEAA-47B076D274D1}" dt="2021-02-13T20:06:58.216" v="212" actId="478"/>
          <ac:picMkLst>
            <pc:docMk/>
            <pc:sldMk cId="1077312624" sldId="258"/>
            <ac:picMk id="13" creationId="{35263BCB-EFB2-4D76-9038-487A85A2CF02}"/>
          </ac:picMkLst>
        </pc:picChg>
        <pc:picChg chg="del">
          <ac:chgData name="edwige parisel" userId="840440064ed4e5df" providerId="LiveId" clId="{77EB68B8-ABF4-4D7B-AEAA-47B076D274D1}" dt="2021-02-13T20:06:58.919" v="213" actId="478"/>
          <ac:picMkLst>
            <pc:docMk/>
            <pc:sldMk cId="1077312624" sldId="258"/>
            <ac:picMk id="15" creationId="{79966D08-A5F4-440D-A8A6-F5352CAB1DE3}"/>
          </ac:picMkLst>
        </pc:picChg>
      </pc:sldChg>
      <pc:sldChg chg="addSp delSp modSp mod">
        <pc:chgData name="edwige parisel" userId="840440064ed4e5df" providerId="LiveId" clId="{77EB68B8-ABF4-4D7B-AEAA-47B076D274D1}" dt="2021-02-26T19:58:17.467" v="5285" actId="255"/>
        <pc:sldMkLst>
          <pc:docMk/>
          <pc:sldMk cId="935539783" sldId="259"/>
        </pc:sldMkLst>
        <pc:spChg chg="mod">
          <ac:chgData name="edwige parisel" userId="840440064ed4e5df" providerId="LiveId" clId="{77EB68B8-ABF4-4D7B-AEAA-47B076D274D1}" dt="2021-02-26T19:58:17.467" v="5285" actId="255"/>
          <ac:spMkLst>
            <pc:docMk/>
            <pc:sldMk cId="935539783" sldId="259"/>
            <ac:spMk id="2" creationId="{AE1965EC-0AB4-491A-8076-74F81E2EB7CE}"/>
          </ac:spMkLst>
        </pc:spChg>
        <pc:spChg chg="add mod">
          <ac:chgData name="edwige parisel" userId="840440064ed4e5df" providerId="LiveId" clId="{77EB68B8-ABF4-4D7B-AEAA-47B076D274D1}" dt="2021-02-13T20:36:27.183" v="1738"/>
          <ac:spMkLst>
            <pc:docMk/>
            <pc:sldMk cId="935539783" sldId="259"/>
            <ac:spMk id="13" creationId="{DDA9F8EF-97CC-4D04-BD5F-0961D3D9D2C8}"/>
          </ac:spMkLst>
        </pc:spChg>
        <pc:spChg chg="del">
          <ac:chgData name="edwige parisel" userId="840440064ed4e5df" providerId="LiveId" clId="{77EB68B8-ABF4-4D7B-AEAA-47B076D274D1}" dt="2021-02-13T20:36:26.855" v="1737" actId="478"/>
          <ac:spMkLst>
            <pc:docMk/>
            <pc:sldMk cId="935539783" sldId="259"/>
            <ac:spMk id="16" creationId="{45AFAF68-AEF8-4B0E-AFCD-927501AD6B47}"/>
          </ac:spMkLst>
        </pc:spChg>
        <pc:picChg chg="add mod">
          <ac:chgData name="edwige parisel" userId="840440064ed4e5df" providerId="LiveId" clId="{77EB68B8-ABF4-4D7B-AEAA-47B076D274D1}" dt="2021-02-13T20:34:02.580" v="1645" actId="14100"/>
          <ac:picMkLst>
            <pc:docMk/>
            <pc:sldMk cId="935539783" sldId="259"/>
            <ac:picMk id="4" creationId="{2247ACCC-8A39-44C5-94D4-CA260C2C5ED7}"/>
          </ac:picMkLst>
        </pc:picChg>
        <pc:picChg chg="del">
          <ac:chgData name="edwige parisel" userId="840440064ed4e5df" providerId="LiveId" clId="{77EB68B8-ABF4-4D7B-AEAA-47B076D274D1}" dt="2021-02-13T20:29:32.846" v="1379" actId="478"/>
          <ac:picMkLst>
            <pc:docMk/>
            <pc:sldMk cId="935539783" sldId="259"/>
            <ac:picMk id="6" creationId="{B1C92DBC-0B86-44BA-95EC-777A452A34E5}"/>
          </ac:picMkLst>
        </pc:picChg>
        <pc:picChg chg="del">
          <ac:chgData name="edwige parisel" userId="840440064ed4e5df" providerId="LiveId" clId="{77EB68B8-ABF4-4D7B-AEAA-47B076D274D1}" dt="2021-02-13T20:29:33.409" v="1380" actId="478"/>
          <ac:picMkLst>
            <pc:docMk/>
            <pc:sldMk cId="935539783" sldId="259"/>
            <ac:picMk id="9" creationId="{173EF946-DC01-4C05-8E49-A2565441A81D}"/>
          </ac:picMkLst>
        </pc:picChg>
      </pc:sldChg>
      <pc:sldChg chg="addSp delSp modSp mod">
        <pc:chgData name="edwige parisel" userId="840440064ed4e5df" providerId="LiveId" clId="{77EB68B8-ABF4-4D7B-AEAA-47B076D274D1}" dt="2021-02-26T19:58:22.451" v="5287"/>
        <pc:sldMkLst>
          <pc:docMk/>
          <pc:sldMk cId="3493201726" sldId="260"/>
        </pc:sldMkLst>
        <pc:spChg chg="mod">
          <ac:chgData name="edwige parisel" userId="840440064ed4e5df" providerId="LiveId" clId="{77EB68B8-ABF4-4D7B-AEAA-47B076D274D1}" dt="2021-02-26T19:58:22.451" v="5287"/>
          <ac:spMkLst>
            <pc:docMk/>
            <pc:sldMk cId="3493201726" sldId="260"/>
            <ac:spMk id="2" creationId="{AE1965EC-0AB4-491A-8076-74F81E2EB7CE}"/>
          </ac:spMkLst>
        </pc:spChg>
        <pc:spChg chg="add mod">
          <ac:chgData name="edwige parisel" userId="840440064ed4e5df" providerId="LiveId" clId="{77EB68B8-ABF4-4D7B-AEAA-47B076D274D1}" dt="2021-02-13T20:36:23.402" v="1736"/>
          <ac:spMkLst>
            <pc:docMk/>
            <pc:sldMk cId="3493201726" sldId="260"/>
            <ac:spMk id="15" creationId="{5605CAE6-401B-41DF-99D2-A1AA00133B44}"/>
          </ac:spMkLst>
        </pc:spChg>
        <pc:spChg chg="del">
          <ac:chgData name="edwige parisel" userId="840440064ed4e5df" providerId="LiveId" clId="{77EB68B8-ABF4-4D7B-AEAA-47B076D274D1}" dt="2021-02-13T20:36:23.105" v="1735" actId="478"/>
          <ac:spMkLst>
            <pc:docMk/>
            <pc:sldMk cId="3493201726" sldId="260"/>
            <ac:spMk id="16" creationId="{19F8595B-1D47-4EB3-87AD-9AFA42D8256A}"/>
          </ac:spMkLst>
        </pc:spChg>
        <pc:picChg chg="add mod">
          <ac:chgData name="edwige parisel" userId="840440064ed4e5df" providerId="LiveId" clId="{77EB68B8-ABF4-4D7B-AEAA-47B076D274D1}" dt="2021-02-13T20:34:12.455" v="1647" actId="1076"/>
          <ac:picMkLst>
            <pc:docMk/>
            <pc:sldMk cId="3493201726" sldId="260"/>
            <ac:picMk id="4" creationId="{45B0DB17-97B5-4285-BFC1-D3C8FAD5F323}"/>
          </ac:picMkLst>
        </pc:picChg>
        <pc:picChg chg="del">
          <ac:chgData name="edwige parisel" userId="840440064ed4e5df" providerId="LiveId" clId="{77EB68B8-ABF4-4D7B-AEAA-47B076D274D1}" dt="2021-02-13T20:29:51.643" v="1427" actId="478"/>
          <ac:picMkLst>
            <pc:docMk/>
            <pc:sldMk cId="3493201726" sldId="260"/>
            <ac:picMk id="9" creationId="{3C67381B-5CA4-4D64-A3CC-BE9FEFE8FEC7}"/>
          </ac:picMkLst>
        </pc:picChg>
        <pc:picChg chg="del">
          <ac:chgData name="edwige parisel" userId="840440064ed4e5df" providerId="LiveId" clId="{77EB68B8-ABF4-4D7B-AEAA-47B076D274D1}" dt="2021-02-13T20:29:52.096" v="1428" actId="478"/>
          <ac:picMkLst>
            <pc:docMk/>
            <pc:sldMk cId="3493201726" sldId="260"/>
            <ac:picMk id="13" creationId="{59F68308-A7A9-4C17-80EA-0D1BA82B03C2}"/>
          </ac:picMkLst>
        </pc:picChg>
      </pc:sldChg>
      <pc:sldChg chg="addSp delSp modSp mod">
        <pc:chgData name="edwige parisel" userId="840440064ed4e5df" providerId="LiveId" clId="{77EB68B8-ABF4-4D7B-AEAA-47B076D274D1}" dt="2021-02-26T19:58:29.154" v="5289"/>
        <pc:sldMkLst>
          <pc:docMk/>
          <pc:sldMk cId="4043557654" sldId="262"/>
        </pc:sldMkLst>
        <pc:spChg chg="mod">
          <ac:chgData name="edwige parisel" userId="840440064ed4e5df" providerId="LiveId" clId="{77EB68B8-ABF4-4D7B-AEAA-47B076D274D1}" dt="2021-02-26T19:58:29.154" v="5289"/>
          <ac:spMkLst>
            <pc:docMk/>
            <pc:sldMk cId="4043557654" sldId="262"/>
            <ac:spMk id="2" creationId="{AE1965EC-0AB4-491A-8076-74F81E2EB7CE}"/>
          </ac:spMkLst>
        </pc:spChg>
        <pc:spChg chg="del">
          <ac:chgData name="edwige parisel" userId="840440064ed4e5df" providerId="LiveId" clId="{77EB68B8-ABF4-4D7B-AEAA-47B076D274D1}" dt="2021-02-13T20:36:19.449" v="1733" actId="478"/>
          <ac:spMkLst>
            <pc:docMk/>
            <pc:sldMk cId="4043557654" sldId="262"/>
            <ac:spMk id="4" creationId="{1FDC9A1F-DE5E-4FEF-888C-6A613B234E80}"/>
          </ac:spMkLst>
        </pc:spChg>
        <pc:spChg chg="add del mod">
          <ac:chgData name="edwige parisel" userId="840440064ed4e5df" providerId="LiveId" clId="{77EB68B8-ABF4-4D7B-AEAA-47B076D274D1}" dt="2021-02-13T20:29:59.018" v="1431" actId="478"/>
          <ac:spMkLst>
            <pc:docMk/>
            <pc:sldMk cId="4043557654" sldId="262"/>
            <ac:spMk id="7" creationId="{104BB1EE-766E-40DF-8D72-419D7051D2A6}"/>
          </ac:spMkLst>
        </pc:spChg>
        <pc:spChg chg="add mod">
          <ac:chgData name="edwige parisel" userId="840440064ed4e5df" providerId="LiveId" clId="{77EB68B8-ABF4-4D7B-AEAA-47B076D274D1}" dt="2021-02-13T20:36:19.746" v="1734"/>
          <ac:spMkLst>
            <pc:docMk/>
            <pc:sldMk cId="4043557654" sldId="262"/>
            <ac:spMk id="15" creationId="{B6EA545B-0272-4E7F-9F92-A6CA0ED7C0FA}"/>
          </ac:spMkLst>
        </pc:spChg>
        <pc:picChg chg="del mod">
          <ac:chgData name="edwige parisel" userId="840440064ed4e5df" providerId="LiveId" clId="{77EB68B8-ABF4-4D7B-AEAA-47B076D274D1}" dt="2021-02-13T20:29:57.455" v="1430" actId="478"/>
          <ac:picMkLst>
            <pc:docMk/>
            <pc:sldMk cId="4043557654" sldId="262"/>
            <ac:picMk id="9" creationId="{CD8EDB69-B410-4032-8EF7-7E39BF90BF94}"/>
          </ac:picMkLst>
        </pc:picChg>
        <pc:picChg chg="del">
          <ac:chgData name="edwige parisel" userId="840440064ed4e5df" providerId="LiveId" clId="{77EB68B8-ABF4-4D7B-AEAA-47B076D274D1}" dt="2021-02-13T20:29:59.690" v="1432" actId="478"/>
          <ac:picMkLst>
            <pc:docMk/>
            <pc:sldMk cId="4043557654" sldId="262"/>
            <ac:picMk id="13" creationId="{12F7831A-E8D2-4CF5-AA06-0A072DB6BAB6}"/>
          </ac:picMkLst>
        </pc:picChg>
        <pc:picChg chg="add mod">
          <ac:chgData name="edwige parisel" userId="840440064ed4e5df" providerId="LiveId" clId="{77EB68B8-ABF4-4D7B-AEAA-47B076D274D1}" dt="2021-02-13T20:34:19.174" v="1649" actId="1076"/>
          <ac:picMkLst>
            <pc:docMk/>
            <pc:sldMk cId="4043557654" sldId="262"/>
            <ac:picMk id="14" creationId="{9D5800C9-D61A-4B1A-B941-5220950B39C2}"/>
          </ac:picMkLst>
        </pc:picChg>
      </pc:sldChg>
      <pc:sldChg chg="addSp delSp modSp mod">
        <pc:chgData name="edwige parisel" userId="840440064ed4e5df" providerId="LiveId" clId="{77EB68B8-ABF4-4D7B-AEAA-47B076D274D1}" dt="2021-02-26T19:58:35.436" v="5291"/>
        <pc:sldMkLst>
          <pc:docMk/>
          <pc:sldMk cId="558658680" sldId="264"/>
        </pc:sldMkLst>
        <pc:spChg chg="mod">
          <ac:chgData name="edwige parisel" userId="840440064ed4e5df" providerId="LiveId" clId="{77EB68B8-ABF4-4D7B-AEAA-47B076D274D1}" dt="2021-02-26T19:58:35.436" v="5291"/>
          <ac:spMkLst>
            <pc:docMk/>
            <pc:sldMk cId="558658680" sldId="264"/>
            <ac:spMk id="2" creationId="{AE1965EC-0AB4-491A-8076-74F81E2EB7CE}"/>
          </ac:spMkLst>
        </pc:spChg>
        <pc:spChg chg="add del mod">
          <ac:chgData name="edwige parisel" userId="840440064ed4e5df" providerId="LiveId" clId="{77EB68B8-ABF4-4D7B-AEAA-47B076D274D1}" dt="2021-02-13T20:36:15.433" v="1731" actId="478"/>
          <ac:spMkLst>
            <pc:docMk/>
            <pc:sldMk cId="558658680" sldId="264"/>
            <ac:spMk id="13" creationId="{3DEBD043-A0C9-4294-B367-930B71185B3B}"/>
          </ac:spMkLst>
        </pc:spChg>
        <pc:spChg chg="add mod">
          <ac:chgData name="edwige parisel" userId="840440064ed4e5df" providerId="LiveId" clId="{77EB68B8-ABF4-4D7B-AEAA-47B076D274D1}" dt="2021-02-13T20:36:15.824" v="1732"/>
          <ac:spMkLst>
            <pc:docMk/>
            <pc:sldMk cId="558658680" sldId="264"/>
            <ac:spMk id="14" creationId="{AD233815-194B-40A5-9B8A-481A58EFC9BC}"/>
          </ac:spMkLst>
        </pc:spChg>
        <pc:spChg chg="del mod">
          <ac:chgData name="edwige parisel" userId="840440064ed4e5df" providerId="LiveId" clId="{77EB68B8-ABF4-4D7B-AEAA-47B076D274D1}" dt="2021-02-13T20:35:59.965" v="1727" actId="478"/>
          <ac:spMkLst>
            <pc:docMk/>
            <pc:sldMk cId="558658680" sldId="264"/>
            <ac:spMk id="18" creationId="{86B1E868-3BE0-4EE4-B4AE-3194FD338AE7}"/>
          </ac:spMkLst>
        </pc:spChg>
        <pc:picChg chg="add mod">
          <ac:chgData name="edwige parisel" userId="840440064ed4e5df" providerId="LiveId" clId="{77EB68B8-ABF4-4D7B-AEAA-47B076D274D1}" dt="2021-02-13T20:34:32.299" v="1652" actId="1076"/>
          <ac:picMkLst>
            <pc:docMk/>
            <pc:sldMk cId="558658680" sldId="264"/>
            <ac:picMk id="4" creationId="{287DE7F7-5014-45DB-8E67-97300736C18A}"/>
          </ac:picMkLst>
        </pc:picChg>
        <pc:picChg chg="del">
          <ac:chgData name="edwige parisel" userId="840440064ed4e5df" providerId="LiveId" clId="{77EB68B8-ABF4-4D7B-AEAA-47B076D274D1}" dt="2021-02-13T20:31:12.502" v="1506" actId="478"/>
          <ac:picMkLst>
            <pc:docMk/>
            <pc:sldMk cId="558658680" sldId="264"/>
            <ac:picMk id="6" creationId="{2076CCE0-1801-4BF5-B69D-9E51279E1383}"/>
          </ac:picMkLst>
        </pc:picChg>
        <pc:picChg chg="del">
          <ac:chgData name="edwige parisel" userId="840440064ed4e5df" providerId="LiveId" clId="{77EB68B8-ABF4-4D7B-AEAA-47B076D274D1}" dt="2021-02-13T20:31:13.315" v="1507" actId="478"/>
          <ac:picMkLst>
            <pc:docMk/>
            <pc:sldMk cId="558658680" sldId="264"/>
            <ac:picMk id="15" creationId="{173A43B6-BB2B-44F4-B0A2-90EE54AC697A}"/>
          </ac:picMkLst>
        </pc:picChg>
      </pc:sldChg>
      <pc:sldChg chg="addSp delSp modSp mod">
        <pc:chgData name="edwige parisel" userId="840440064ed4e5df" providerId="LiveId" clId="{77EB68B8-ABF4-4D7B-AEAA-47B076D274D1}" dt="2021-02-26T19:58:40.982" v="5293"/>
        <pc:sldMkLst>
          <pc:docMk/>
          <pc:sldMk cId="1705023986" sldId="265"/>
        </pc:sldMkLst>
        <pc:spChg chg="mod">
          <ac:chgData name="edwige parisel" userId="840440064ed4e5df" providerId="LiveId" clId="{77EB68B8-ABF4-4D7B-AEAA-47B076D274D1}" dt="2021-02-26T19:58:40.982" v="5293"/>
          <ac:spMkLst>
            <pc:docMk/>
            <pc:sldMk cId="1705023986" sldId="265"/>
            <ac:spMk id="2" creationId="{AE1965EC-0AB4-491A-8076-74F81E2EB7CE}"/>
          </ac:spMkLst>
        </pc:spChg>
        <pc:spChg chg="del">
          <ac:chgData name="edwige parisel" userId="840440064ed4e5df" providerId="LiveId" clId="{77EB68B8-ABF4-4D7B-AEAA-47B076D274D1}" dt="2021-02-13T20:35:43.387" v="1723" actId="478"/>
          <ac:spMkLst>
            <pc:docMk/>
            <pc:sldMk cId="1705023986" sldId="265"/>
            <ac:spMk id="11" creationId="{700E51F3-DA82-4A72-AE42-067C6AEDD56C}"/>
          </ac:spMkLst>
        </pc:spChg>
        <pc:spChg chg="add del mod">
          <ac:chgData name="edwige parisel" userId="840440064ed4e5df" providerId="LiveId" clId="{77EB68B8-ABF4-4D7B-AEAA-47B076D274D1}" dt="2021-02-13T20:35:54.496" v="1725" actId="478"/>
          <ac:spMkLst>
            <pc:docMk/>
            <pc:sldMk cId="1705023986" sldId="265"/>
            <ac:spMk id="13" creationId="{0EE05384-32A7-4CDA-AA31-2E7D0182928A}"/>
          </ac:spMkLst>
        </pc:spChg>
        <pc:spChg chg="add del mod">
          <ac:chgData name="edwige parisel" userId="840440064ed4e5df" providerId="LiveId" clId="{77EB68B8-ABF4-4D7B-AEAA-47B076D274D1}" dt="2021-02-13T20:36:11.199" v="1729" actId="478"/>
          <ac:spMkLst>
            <pc:docMk/>
            <pc:sldMk cId="1705023986" sldId="265"/>
            <ac:spMk id="14" creationId="{140A51D5-0D93-43F8-91C1-A0AD35FEDD32}"/>
          </ac:spMkLst>
        </pc:spChg>
        <pc:spChg chg="add mod">
          <ac:chgData name="edwige parisel" userId="840440064ed4e5df" providerId="LiveId" clId="{77EB68B8-ABF4-4D7B-AEAA-47B076D274D1}" dt="2021-02-13T20:36:11.574" v="1730"/>
          <ac:spMkLst>
            <pc:docMk/>
            <pc:sldMk cId="1705023986" sldId="265"/>
            <ac:spMk id="15" creationId="{473FD06F-1B7C-492D-9838-4EE3B79114BA}"/>
          </ac:spMkLst>
        </pc:spChg>
        <pc:picChg chg="add mod">
          <ac:chgData name="edwige parisel" userId="840440064ed4e5df" providerId="LiveId" clId="{77EB68B8-ABF4-4D7B-AEAA-47B076D274D1}" dt="2021-02-13T20:34:40.064" v="1655" actId="14100"/>
          <ac:picMkLst>
            <pc:docMk/>
            <pc:sldMk cId="1705023986" sldId="265"/>
            <ac:picMk id="4" creationId="{0E878C74-46B7-494D-9AB6-5C9436629651}"/>
          </ac:picMkLst>
        </pc:picChg>
        <pc:picChg chg="del">
          <ac:chgData name="edwige parisel" userId="840440064ed4e5df" providerId="LiveId" clId="{77EB68B8-ABF4-4D7B-AEAA-47B076D274D1}" dt="2021-02-13T20:31:38.158" v="1541" actId="478"/>
          <ac:picMkLst>
            <pc:docMk/>
            <pc:sldMk cId="1705023986" sldId="265"/>
            <ac:picMk id="6" creationId="{9F1B7D30-2F01-47F8-B9B0-0D924AE16BF4}"/>
          </ac:picMkLst>
        </pc:picChg>
      </pc:sldChg>
      <pc:sldChg chg="addSp delSp modSp mod">
        <pc:chgData name="edwige parisel" userId="840440064ed4e5df" providerId="LiveId" clId="{77EB68B8-ABF4-4D7B-AEAA-47B076D274D1}" dt="2021-02-26T19:58:46.092" v="5295"/>
        <pc:sldMkLst>
          <pc:docMk/>
          <pc:sldMk cId="3074378643" sldId="266"/>
        </pc:sldMkLst>
        <pc:spChg chg="mod">
          <ac:chgData name="edwige parisel" userId="840440064ed4e5df" providerId="LiveId" clId="{77EB68B8-ABF4-4D7B-AEAA-47B076D274D1}" dt="2021-02-26T19:58:46.092" v="5295"/>
          <ac:spMkLst>
            <pc:docMk/>
            <pc:sldMk cId="3074378643" sldId="266"/>
            <ac:spMk id="2" creationId="{AE1965EC-0AB4-491A-8076-74F81E2EB7CE}"/>
          </ac:spMkLst>
        </pc:spChg>
        <pc:spChg chg="mod">
          <ac:chgData name="edwige parisel" userId="840440064ed4e5df" providerId="LiveId" clId="{77EB68B8-ABF4-4D7B-AEAA-47B076D274D1}" dt="2021-02-13T20:35:15.012" v="1721" actId="20577"/>
          <ac:spMkLst>
            <pc:docMk/>
            <pc:sldMk cId="3074378643" sldId="266"/>
            <ac:spMk id="11" creationId="{F7214461-EF08-413A-B412-A459F58563F4}"/>
          </ac:spMkLst>
        </pc:spChg>
        <pc:picChg chg="add mod">
          <ac:chgData name="edwige parisel" userId="840440064ed4e5df" providerId="LiveId" clId="{77EB68B8-ABF4-4D7B-AEAA-47B076D274D1}" dt="2021-02-13T20:34:49.564" v="1657" actId="1076"/>
          <ac:picMkLst>
            <pc:docMk/>
            <pc:sldMk cId="3074378643" sldId="266"/>
            <ac:picMk id="4" creationId="{2C34C430-046E-4813-8295-DA8AAD3D1BE9}"/>
          </ac:picMkLst>
        </pc:picChg>
        <pc:picChg chg="add del">
          <ac:chgData name="edwige parisel" userId="840440064ed4e5df" providerId="LiveId" clId="{77EB68B8-ABF4-4D7B-AEAA-47B076D274D1}" dt="2021-02-13T20:33:47.393" v="1638" actId="478"/>
          <ac:picMkLst>
            <pc:docMk/>
            <pc:sldMk cId="3074378643" sldId="266"/>
            <ac:picMk id="6" creationId="{CE5BE745-0F57-4D37-B888-B1D36F194BA7}"/>
          </ac:picMkLst>
        </pc:picChg>
      </pc:sldChg>
      <pc:sldChg chg="addSp delSp add del setBg delDesignElem">
        <pc:chgData name="edwige parisel" userId="840440064ed4e5df" providerId="LiveId" clId="{77EB68B8-ABF4-4D7B-AEAA-47B076D274D1}" dt="2021-02-26T19:59:12.092" v="5298"/>
        <pc:sldMkLst>
          <pc:docMk/>
          <pc:sldMk cId="2111799108" sldId="267"/>
        </pc:sldMkLst>
        <pc:spChg chg="add del">
          <ac:chgData name="edwige parisel" userId="840440064ed4e5df" providerId="LiveId" clId="{77EB68B8-ABF4-4D7B-AEAA-47B076D274D1}" dt="2021-02-26T19:59:12.092" v="5298"/>
          <ac:spMkLst>
            <pc:docMk/>
            <pc:sldMk cId="2111799108" sldId="267"/>
            <ac:spMk id="8" creationId="{907EF6B7-1338-4443-8C46-6A318D952DFD}"/>
          </ac:spMkLst>
        </pc:spChg>
        <pc:spChg chg="add del">
          <ac:chgData name="edwige parisel" userId="840440064ed4e5df" providerId="LiveId" clId="{77EB68B8-ABF4-4D7B-AEAA-47B076D274D1}" dt="2021-02-26T19:59:12.092" v="5298"/>
          <ac:spMkLst>
            <pc:docMk/>
            <pc:sldMk cId="2111799108" sldId="267"/>
            <ac:spMk id="10" creationId="{DAAE4CDD-124C-4DCF-9584-B6033B545DD5}"/>
          </ac:spMkLst>
        </pc:spChg>
        <pc:spChg chg="add del">
          <ac:chgData name="edwige parisel" userId="840440064ed4e5df" providerId="LiveId" clId="{77EB68B8-ABF4-4D7B-AEAA-47B076D274D1}" dt="2021-02-26T19:59:12.092" v="5298"/>
          <ac:spMkLst>
            <pc:docMk/>
            <pc:sldMk cId="2111799108" sldId="267"/>
            <ac:spMk id="12" creationId="{081E4A58-353D-44AE-B2FC-2A74E2E400F7}"/>
          </ac:spMkLst>
        </pc:spChg>
      </pc:sldChg>
      <pc:sldChg chg="addSp delSp add del setBg delDesignElem">
        <pc:chgData name="edwige parisel" userId="840440064ed4e5df" providerId="LiveId" clId="{77EB68B8-ABF4-4D7B-AEAA-47B076D274D1}" dt="2021-02-26T19:59:18.998" v="5301"/>
        <pc:sldMkLst>
          <pc:docMk/>
          <pc:sldMk cId="2127376112" sldId="267"/>
        </pc:sldMkLst>
        <pc:spChg chg="add del">
          <ac:chgData name="edwige parisel" userId="840440064ed4e5df" providerId="LiveId" clId="{77EB68B8-ABF4-4D7B-AEAA-47B076D274D1}" dt="2021-02-26T19:59:18.998" v="5301"/>
          <ac:spMkLst>
            <pc:docMk/>
            <pc:sldMk cId="2127376112" sldId="267"/>
            <ac:spMk id="8" creationId="{907EF6B7-1338-4443-8C46-6A318D952DFD}"/>
          </ac:spMkLst>
        </pc:spChg>
        <pc:spChg chg="add del">
          <ac:chgData name="edwige parisel" userId="840440064ed4e5df" providerId="LiveId" clId="{77EB68B8-ABF4-4D7B-AEAA-47B076D274D1}" dt="2021-02-26T19:59:18.998" v="5301"/>
          <ac:spMkLst>
            <pc:docMk/>
            <pc:sldMk cId="2127376112" sldId="267"/>
            <ac:spMk id="10" creationId="{DAAE4CDD-124C-4DCF-9584-B6033B545DD5}"/>
          </ac:spMkLst>
        </pc:spChg>
        <pc:spChg chg="add del">
          <ac:chgData name="edwige parisel" userId="840440064ed4e5df" providerId="LiveId" clId="{77EB68B8-ABF4-4D7B-AEAA-47B076D274D1}" dt="2021-02-26T19:59:18.998" v="5301"/>
          <ac:spMkLst>
            <pc:docMk/>
            <pc:sldMk cId="2127376112" sldId="267"/>
            <ac:spMk id="12" creationId="{081E4A58-353D-44AE-B2FC-2A74E2E400F7}"/>
          </ac:spMkLst>
        </pc:spChg>
      </pc:sldChg>
      <pc:sldChg chg="del">
        <pc:chgData name="edwige parisel" userId="840440064ed4e5df" providerId="LiveId" clId="{77EB68B8-ABF4-4D7B-AEAA-47B076D274D1}" dt="2021-02-13T20:32:15.580" v="1618" actId="47"/>
        <pc:sldMkLst>
          <pc:docMk/>
          <pc:sldMk cId="3056987542" sldId="267"/>
        </pc:sldMkLst>
      </pc:sldChg>
      <pc:sldChg chg="addSp delSp modSp add mod">
        <pc:chgData name="edwige parisel" userId="840440064ed4e5df" providerId="LiveId" clId="{77EB68B8-ABF4-4D7B-AEAA-47B076D274D1}" dt="2021-02-26T20:29:36.505" v="7310" actId="20577"/>
        <pc:sldMkLst>
          <pc:docMk/>
          <pc:sldMk cId="3543618870" sldId="267"/>
        </pc:sldMkLst>
        <pc:spChg chg="del mod">
          <ac:chgData name="edwige parisel" userId="840440064ed4e5df" providerId="LiveId" clId="{77EB68B8-ABF4-4D7B-AEAA-47B076D274D1}" dt="2021-02-26T20:22:06.289" v="6647" actId="478"/>
          <ac:spMkLst>
            <pc:docMk/>
            <pc:sldMk cId="3543618870" sldId="267"/>
            <ac:spMk id="2" creationId="{AE1965EC-0AB4-491A-8076-74F81E2EB7CE}"/>
          </ac:spMkLst>
        </pc:spChg>
        <pc:spChg chg="add mod">
          <ac:chgData name="edwige parisel" userId="840440064ed4e5df" providerId="LiveId" clId="{77EB68B8-ABF4-4D7B-AEAA-47B076D274D1}" dt="2021-02-26T20:24:01.698" v="6810" actId="1076"/>
          <ac:spMkLst>
            <pc:docMk/>
            <pc:sldMk cId="3543618870" sldId="267"/>
            <ac:spMk id="3" creationId="{67C06E6E-F08A-41C5-82A8-EC86AEDB4656}"/>
          </ac:spMkLst>
        </pc:spChg>
        <pc:spChg chg="add mod">
          <ac:chgData name="edwige parisel" userId="840440064ed4e5df" providerId="LiveId" clId="{77EB68B8-ABF4-4D7B-AEAA-47B076D274D1}" dt="2021-02-26T20:29:36.505" v="7310" actId="20577"/>
          <ac:spMkLst>
            <pc:docMk/>
            <pc:sldMk cId="3543618870" sldId="267"/>
            <ac:spMk id="9" creationId="{0884123A-6150-407D-98FF-DA1CCB542EB7}"/>
          </ac:spMkLst>
        </pc:spChg>
        <pc:picChg chg="del">
          <ac:chgData name="edwige parisel" userId="840440064ed4e5df" providerId="LiveId" clId="{77EB68B8-ABF4-4D7B-AEAA-47B076D274D1}" dt="2021-02-26T20:16:06.657" v="5965" actId="478"/>
          <ac:picMkLst>
            <pc:docMk/>
            <pc:sldMk cId="3543618870" sldId="267"/>
            <ac:picMk id="4" creationId="{2C34C430-046E-4813-8295-DA8AAD3D1BE9}"/>
          </ac:picMkLst>
        </pc:picChg>
        <pc:picChg chg="add mod modCrop">
          <ac:chgData name="edwige parisel" userId="840440064ed4e5df" providerId="LiveId" clId="{77EB68B8-ABF4-4D7B-AEAA-47B076D274D1}" dt="2021-02-26T20:25:09.986" v="6822" actId="1076"/>
          <ac:picMkLst>
            <pc:docMk/>
            <pc:sldMk cId="3543618870" sldId="267"/>
            <ac:picMk id="6" creationId="{AF6BA54D-C867-4DEE-B3B3-059661D03572}"/>
          </ac:picMkLst>
        </pc:picChg>
      </pc:sldChg>
      <pc:sldChg chg="del">
        <pc:chgData name="edwige parisel" userId="840440064ed4e5df" providerId="LiveId" clId="{77EB68B8-ABF4-4D7B-AEAA-47B076D274D1}" dt="2021-02-13T20:32:16.533" v="1619" actId="47"/>
        <pc:sldMkLst>
          <pc:docMk/>
          <pc:sldMk cId="2255164876" sldId="268"/>
        </pc:sldMkLst>
      </pc:sldChg>
      <pc:sldChg chg="del">
        <pc:chgData name="edwige parisel" userId="840440064ed4e5df" providerId="LiveId" clId="{77EB68B8-ABF4-4D7B-AEAA-47B076D274D1}" dt="2021-02-13T20:32:17.346" v="1620" actId="47"/>
        <pc:sldMkLst>
          <pc:docMk/>
          <pc:sldMk cId="3250602291" sldId="269"/>
        </pc:sldMkLst>
      </pc:sldChg>
      <pc:sldChg chg="del">
        <pc:chgData name="edwige parisel" userId="840440064ed4e5df" providerId="LiveId" clId="{77EB68B8-ABF4-4D7B-AEAA-47B076D274D1}" dt="2021-02-13T20:32:19.533" v="1622" actId="47"/>
        <pc:sldMkLst>
          <pc:docMk/>
          <pc:sldMk cId="567373206" sldId="270"/>
        </pc:sldMkLst>
      </pc:sldChg>
      <pc:sldChg chg="del">
        <pc:chgData name="edwige parisel" userId="840440064ed4e5df" providerId="LiveId" clId="{77EB68B8-ABF4-4D7B-AEAA-47B076D274D1}" dt="2021-02-13T20:32:18.252" v="1621" actId="47"/>
        <pc:sldMkLst>
          <pc:docMk/>
          <pc:sldMk cId="1384585811" sldId="271"/>
        </pc:sldMkLst>
      </pc:sldChg>
      <pc:sldChg chg="del">
        <pc:chgData name="edwige parisel" userId="840440064ed4e5df" providerId="LiveId" clId="{77EB68B8-ABF4-4D7B-AEAA-47B076D274D1}" dt="2021-02-13T20:32:20.799" v="1623" actId="47"/>
        <pc:sldMkLst>
          <pc:docMk/>
          <pc:sldMk cId="794858659" sldId="272"/>
        </pc:sldMkLst>
      </pc:sldChg>
      <pc:sldChg chg="new del">
        <pc:chgData name="edwige parisel" userId="840440064ed4e5df" providerId="LiveId" clId="{77EB68B8-ABF4-4D7B-AEAA-47B076D274D1}" dt="2021-02-13T20:07:53.827" v="364" actId="47"/>
        <pc:sldMkLst>
          <pc:docMk/>
          <pc:sldMk cId="1458170226" sldId="273"/>
        </pc:sldMkLst>
      </pc:sldChg>
      <pc:sldChg chg="delSp add del setBg delDesignElem">
        <pc:chgData name="edwige parisel" userId="840440064ed4e5df" providerId="LiveId" clId="{77EB68B8-ABF4-4D7B-AEAA-47B076D274D1}" dt="2021-02-13T20:08:09.905" v="365" actId="47"/>
        <pc:sldMkLst>
          <pc:docMk/>
          <pc:sldMk cId="1703294636" sldId="274"/>
        </pc:sldMkLst>
        <pc:spChg chg="del">
          <ac:chgData name="edwige parisel" userId="840440064ed4e5df" providerId="LiveId" clId="{77EB68B8-ABF4-4D7B-AEAA-47B076D274D1}" dt="2021-02-13T20:07:51.217" v="363"/>
          <ac:spMkLst>
            <pc:docMk/>
            <pc:sldMk cId="1703294636" sldId="274"/>
            <ac:spMk id="8" creationId="{907EF6B7-1338-4443-8C46-6A318D952DFD}"/>
          </ac:spMkLst>
        </pc:spChg>
        <pc:spChg chg="del">
          <ac:chgData name="edwige parisel" userId="840440064ed4e5df" providerId="LiveId" clId="{77EB68B8-ABF4-4D7B-AEAA-47B076D274D1}" dt="2021-02-13T20:07:51.217" v="363"/>
          <ac:spMkLst>
            <pc:docMk/>
            <pc:sldMk cId="1703294636" sldId="274"/>
            <ac:spMk id="10" creationId="{DAAE4CDD-124C-4DCF-9584-B6033B545DD5}"/>
          </ac:spMkLst>
        </pc:spChg>
        <pc:spChg chg="del">
          <ac:chgData name="edwige parisel" userId="840440064ed4e5df" providerId="LiveId" clId="{77EB68B8-ABF4-4D7B-AEAA-47B076D274D1}" dt="2021-02-13T20:07:51.217" v="363"/>
          <ac:spMkLst>
            <pc:docMk/>
            <pc:sldMk cId="1703294636" sldId="274"/>
            <ac:spMk id="12" creationId="{081E4A58-353D-44AE-B2FC-2A74E2E400F7}"/>
          </ac:spMkLst>
        </pc:spChg>
      </pc:sldChg>
      <pc:sldMasterChg chg="modSldLayout">
        <pc:chgData name="edwige parisel" userId="840440064ed4e5df" providerId="LiveId" clId="{77EB68B8-ABF4-4D7B-AEAA-47B076D274D1}" dt="2021-02-13T20:15:30.581" v="1203" actId="20577"/>
        <pc:sldMasterMkLst>
          <pc:docMk/>
          <pc:sldMasterMk cId="382541481" sldId="2147483648"/>
        </pc:sldMasterMkLst>
        <pc:sldLayoutChg chg="modSp mod">
          <pc:chgData name="edwige parisel" userId="840440064ed4e5df" providerId="LiveId" clId="{77EB68B8-ABF4-4D7B-AEAA-47B076D274D1}" dt="2021-02-13T20:15:30.581" v="1203" actId="20577"/>
          <pc:sldLayoutMkLst>
            <pc:docMk/>
            <pc:sldMasterMk cId="382541481" sldId="2147483648"/>
            <pc:sldLayoutMk cId="280255619" sldId="2147483650"/>
          </pc:sldLayoutMkLst>
          <pc:spChg chg="mod">
            <ac:chgData name="edwige parisel" userId="840440064ed4e5df" providerId="LiveId" clId="{77EB68B8-ABF4-4D7B-AEAA-47B076D274D1}" dt="2021-02-13T20:15:30.581" v="1203" actId="20577"/>
            <ac:spMkLst>
              <pc:docMk/>
              <pc:sldMasterMk cId="382541481" sldId="2147483648"/>
              <pc:sldLayoutMk cId="280255619" sldId="2147483650"/>
              <ac:spMk id="7" creationId="{8E339CA1-9E70-42AC-BABF-1A9228AC19F1}"/>
            </ac:spMkLst>
          </pc:spChg>
        </pc:sldLayoutChg>
      </pc:sldMasterChg>
    </pc:docChg>
  </pc:docChgLst>
  <pc:docChgLst>
    <pc:chgData name="edwige parisel" userId="840440064ed4e5df" providerId="LiveId" clId="{D7A9FA3B-57FA-49B0-91CD-EEB91BE5288E}"/>
    <pc:docChg chg="undo custSel addSld delSld modSld">
      <pc:chgData name="edwige parisel" userId="840440064ed4e5df" providerId="LiveId" clId="{D7A9FA3B-57FA-49B0-91CD-EEB91BE5288E}" dt="2020-11-15T14:01:07.431" v="2356" actId="1076"/>
      <pc:docMkLst>
        <pc:docMk/>
      </pc:docMkLst>
      <pc:sldChg chg="modSp mod">
        <pc:chgData name="edwige parisel" userId="840440064ed4e5df" providerId="LiveId" clId="{D7A9FA3B-57FA-49B0-91CD-EEB91BE5288E}" dt="2020-11-15T13:17:17.529" v="281" actId="20577"/>
        <pc:sldMkLst>
          <pc:docMk/>
          <pc:sldMk cId="1176317635" sldId="256"/>
        </pc:sldMkLst>
        <pc:spChg chg="mod">
          <ac:chgData name="edwige parisel" userId="840440064ed4e5df" providerId="LiveId" clId="{D7A9FA3B-57FA-49B0-91CD-EEB91BE5288E}" dt="2020-11-15T13:17:17.529" v="281" actId="20577"/>
          <ac:spMkLst>
            <pc:docMk/>
            <pc:sldMk cId="1176317635" sldId="256"/>
            <ac:spMk id="33" creationId="{63BADCC0-1E06-4350-9C36-C23FB68563A9}"/>
          </ac:spMkLst>
        </pc:spChg>
      </pc:sldChg>
      <pc:sldChg chg="addSp delSp modSp mod">
        <pc:chgData name="edwige parisel" userId="840440064ed4e5df" providerId="LiveId" clId="{D7A9FA3B-57FA-49B0-91CD-EEB91BE5288E}" dt="2020-11-15T13:35:36.468" v="1893" actId="1076"/>
        <pc:sldMkLst>
          <pc:docMk/>
          <pc:sldMk cId="1685458373" sldId="257"/>
        </pc:sldMkLst>
        <pc:spChg chg="mod">
          <ac:chgData name="edwige parisel" userId="840440064ed4e5df" providerId="LiveId" clId="{D7A9FA3B-57FA-49B0-91CD-EEB91BE5288E}" dt="2020-11-15T13:14:46.752" v="200" actId="20577"/>
          <ac:spMkLst>
            <pc:docMk/>
            <pc:sldMk cId="1685458373" sldId="257"/>
            <ac:spMk id="2" creationId="{AE1965EC-0AB4-491A-8076-74F81E2EB7CE}"/>
          </ac:spMkLst>
        </pc:spChg>
        <pc:spChg chg="add del mod">
          <ac:chgData name="edwige parisel" userId="840440064ed4e5df" providerId="LiveId" clId="{D7A9FA3B-57FA-49B0-91CD-EEB91BE5288E}" dt="2020-11-15T13:17:25.747" v="283" actId="478"/>
          <ac:spMkLst>
            <pc:docMk/>
            <pc:sldMk cId="1685458373" sldId="257"/>
            <ac:spMk id="16" creationId="{85D58AE6-40AE-4A98-950F-05D6E2340813}"/>
          </ac:spMkLst>
        </pc:spChg>
        <pc:spChg chg="add mod">
          <ac:chgData name="edwige parisel" userId="840440064ed4e5df" providerId="LiveId" clId="{D7A9FA3B-57FA-49B0-91CD-EEB91BE5288E}" dt="2020-11-15T13:17:30.213" v="284" actId="1076"/>
          <ac:spMkLst>
            <pc:docMk/>
            <pc:sldMk cId="1685458373" sldId="257"/>
            <ac:spMk id="17" creationId="{16535BF3-13D4-45AA-8E07-1E438E2C25B8}"/>
          </ac:spMkLst>
        </pc:spChg>
        <pc:picChg chg="add mod">
          <ac:chgData name="edwige parisel" userId="840440064ed4e5df" providerId="LiveId" clId="{D7A9FA3B-57FA-49B0-91CD-EEB91BE5288E}" dt="2020-11-15T13:35:36.468" v="1893" actId="1076"/>
          <ac:picMkLst>
            <pc:docMk/>
            <pc:sldMk cId="1685458373" sldId="257"/>
            <ac:picMk id="19" creationId="{23177404-AEFC-4956-AD0B-45AB7772245C}"/>
          </ac:picMkLst>
        </pc:picChg>
      </pc:sldChg>
      <pc:sldChg chg="addSp modSp mod">
        <pc:chgData name="edwige parisel" userId="840440064ed4e5df" providerId="LiveId" clId="{D7A9FA3B-57FA-49B0-91CD-EEB91BE5288E}" dt="2020-11-15T13:39:05.109" v="2137" actId="20577"/>
        <pc:sldMkLst>
          <pc:docMk/>
          <pc:sldMk cId="1077312624" sldId="258"/>
        </pc:sldMkLst>
        <pc:spChg chg="mod">
          <ac:chgData name="edwige parisel" userId="840440064ed4e5df" providerId="LiveId" clId="{D7A9FA3B-57FA-49B0-91CD-EEB91BE5288E}" dt="2020-11-15T13:39:05.109" v="2137" actId="20577"/>
          <ac:spMkLst>
            <pc:docMk/>
            <pc:sldMk cId="1077312624" sldId="258"/>
            <ac:spMk id="2" creationId="{AE1965EC-0AB4-491A-8076-74F81E2EB7CE}"/>
          </ac:spMkLst>
        </pc:spChg>
        <pc:spChg chg="add">
          <ac:chgData name="edwige parisel" userId="840440064ed4e5df" providerId="LiveId" clId="{D7A9FA3B-57FA-49B0-91CD-EEB91BE5288E}" dt="2020-11-15T13:17:33.459" v="285" actId="22"/>
          <ac:spMkLst>
            <pc:docMk/>
            <pc:sldMk cId="1077312624" sldId="258"/>
            <ac:spMk id="20" creationId="{34162E96-6ABA-408C-9D54-8BB51C8FCD2B}"/>
          </ac:spMkLst>
        </pc:spChg>
        <pc:picChg chg="add">
          <ac:chgData name="edwige parisel" userId="840440064ed4e5df" providerId="LiveId" clId="{D7A9FA3B-57FA-49B0-91CD-EEB91BE5288E}" dt="2020-11-15T13:35:38.527" v="1894" actId="22"/>
          <ac:picMkLst>
            <pc:docMk/>
            <pc:sldMk cId="1077312624" sldId="258"/>
            <ac:picMk id="22" creationId="{4519216D-6E3E-4BDD-8694-11EFA429CC6F}"/>
          </ac:picMkLst>
        </pc:picChg>
      </pc:sldChg>
      <pc:sldChg chg="addSp modSp mod">
        <pc:chgData name="edwige parisel" userId="840440064ed4e5df" providerId="LiveId" clId="{D7A9FA3B-57FA-49B0-91CD-EEB91BE5288E}" dt="2020-11-15T13:39:12.064" v="2139" actId="1076"/>
        <pc:sldMkLst>
          <pc:docMk/>
          <pc:sldMk cId="935539783" sldId="259"/>
        </pc:sldMkLst>
        <pc:spChg chg="add">
          <ac:chgData name="edwige parisel" userId="840440064ed4e5df" providerId="LiveId" clId="{D7A9FA3B-57FA-49B0-91CD-EEB91BE5288E}" dt="2020-11-15T13:17:34.963" v="286" actId="22"/>
          <ac:spMkLst>
            <pc:docMk/>
            <pc:sldMk cId="935539783" sldId="259"/>
            <ac:spMk id="16" creationId="{45AFAF68-AEF8-4B0E-AFCD-927501AD6B47}"/>
          </ac:spMkLst>
        </pc:spChg>
        <pc:picChg chg="mod">
          <ac:chgData name="edwige parisel" userId="840440064ed4e5df" providerId="LiveId" clId="{D7A9FA3B-57FA-49B0-91CD-EEB91BE5288E}" dt="2020-11-15T13:39:10.260" v="2138" actId="1076"/>
          <ac:picMkLst>
            <pc:docMk/>
            <pc:sldMk cId="935539783" sldId="259"/>
            <ac:picMk id="6" creationId="{B1C92DBC-0B86-44BA-95EC-777A452A34E5}"/>
          </ac:picMkLst>
        </pc:picChg>
        <pc:picChg chg="mod">
          <ac:chgData name="edwige parisel" userId="840440064ed4e5df" providerId="LiveId" clId="{D7A9FA3B-57FA-49B0-91CD-EEB91BE5288E}" dt="2020-11-15T13:39:12.064" v="2139" actId="1076"/>
          <ac:picMkLst>
            <pc:docMk/>
            <pc:sldMk cId="935539783" sldId="259"/>
            <ac:picMk id="9" creationId="{173EF946-DC01-4C05-8E49-A2565441A81D}"/>
          </ac:picMkLst>
        </pc:picChg>
        <pc:picChg chg="add">
          <ac:chgData name="edwige parisel" userId="840440064ed4e5df" providerId="LiveId" clId="{D7A9FA3B-57FA-49B0-91CD-EEB91BE5288E}" dt="2020-11-15T13:35:40.247" v="1895" actId="22"/>
          <ac:picMkLst>
            <pc:docMk/>
            <pc:sldMk cId="935539783" sldId="259"/>
            <ac:picMk id="18" creationId="{574F80E2-D4A2-48AA-B771-3BD20B8B49A5}"/>
          </ac:picMkLst>
        </pc:picChg>
      </pc:sldChg>
      <pc:sldChg chg="addSp mod">
        <pc:chgData name="edwige parisel" userId="840440064ed4e5df" providerId="LiveId" clId="{D7A9FA3B-57FA-49B0-91CD-EEB91BE5288E}" dt="2020-11-15T13:35:42.067" v="1896" actId="22"/>
        <pc:sldMkLst>
          <pc:docMk/>
          <pc:sldMk cId="3493201726" sldId="260"/>
        </pc:sldMkLst>
        <pc:spChg chg="add">
          <ac:chgData name="edwige parisel" userId="840440064ed4e5df" providerId="LiveId" clId="{D7A9FA3B-57FA-49B0-91CD-EEB91BE5288E}" dt="2020-11-15T13:17:35.750" v="287" actId="22"/>
          <ac:spMkLst>
            <pc:docMk/>
            <pc:sldMk cId="3493201726" sldId="260"/>
            <ac:spMk id="16" creationId="{19F8595B-1D47-4EB3-87AD-9AFA42D8256A}"/>
          </ac:spMkLst>
        </pc:spChg>
        <pc:picChg chg="add">
          <ac:chgData name="edwige parisel" userId="840440064ed4e5df" providerId="LiveId" clId="{D7A9FA3B-57FA-49B0-91CD-EEB91BE5288E}" dt="2020-11-15T13:35:42.067" v="1896" actId="22"/>
          <ac:picMkLst>
            <pc:docMk/>
            <pc:sldMk cId="3493201726" sldId="260"/>
            <ac:picMk id="18" creationId="{B83C53CE-8993-49EF-89C1-336975D49C3C}"/>
          </ac:picMkLst>
        </pc:picChg>
      </pc:sldChg>
      <pc:sldChg chg="addSp mod">
        <pc:chgData name="edwige parisel" userId="840440064ed4e5df" providerId="LiveId" clId="{D7A9FA3B-57FA-49B0-91CD-EEB91BE5288E}" dt="2020-11-15T13:35:42.684" v="1897" actId="22"/>
        <pc:sldMkLst>
          <pc:docMk/>
          <pc:sldMk cId="3244166354" sldId="261"/>
        </pc:sldMkLst>
        <pc:spChg chg="add">
          <ac:chgData name="edwige parisel" userId="840440064ed4e5df" providerId="LiveId" clId="{D7A9FA3B-57FA-49B0-91CD-EEB91BE5288E}" dt="2020-11-15T13:17:36.451" v="288" actId="22"/>
          <ac:spMkLst>
            <pc:docMk/>
            <pc:sldMk cId="3244166354" sldId="261"/>
            <ac:spMk id="16" creationId="{E9CB04DF-8C6A-4201-958D-ED4621ED9AF2}"/>
          </ac:spMkLst>
        </pc:spChg>
        <pc:picChg chg="add">
          <ac:chgData name="edwige parisel" userId="840440064ed4e5df" providerId="LiveId" clId="{D7A9FA3B-57FA-49B0-91CD-EEB91BE5288E}" dt="2020-11-15T13:35:42.684" v="1897" actId="22"/>
          <ac:picMkLst>
            <pc:docMk/>
            <pc:sldMk cId="3244166354" sldId="261"/>
            <ac:picMk id="18" creationId="{0DC6B76A-01B5-4D38-BC5D-78BC1840CD0F}"/>
          </ac:picMkLst>
        </pc:picChg>
      </pc:sldChg>
      <pc:sldChg chg="addSp add mod">
        <pc:chgData name="edwige parisel" userId="840440064ed4e5df" providerId="LiveId" clId="{D7A9FA3B-57FA-49B0-91CD-EEB91BE5288E}" dt="2020-11-15T13:35:43.370" v="1898" actId="22"/>
        <pc:sldMkLst>
          <pc:docMk/>
          <pc:sldMk cId="4043557654" sldId="262"/>
        </pc:sldMkLst>
        <pc:spChg chg="add">
          <ac:chgData name="edwige parisel" userId="840440064ed4e5df" providerId="LiveId" clId="{D7A9FA3B-57FA-49B0-91CD-EEB91BE5288E}" dt="2020-11-15T13:17:37.084" v="289" actId="22"/>
          <ac:spMkLst>
            <pc:docMk/>
            <pc:sldMk cId="4043557654" sldId="262"/>
            <ac:spMk id="4" creationId="{1FDC9A1F-DE5E-4FEF-888C-6A613B234E80}"/>
          </ac:spMkLst>
        </pc:spChg>
        <pc:picChg chg="add">
          <ac:chgData name="edwige parisel" userId="840440064ed4e5df" providerId="LiveId" clId="{D7A9FA3B-57FA-49B0-91CD-EEB91BE5288E}" dt="2020-11-15T13:35:43.370" v="1898" actId="22"/>
          <ac:picMkLst>
            <pc:docMk/>
            <pc:sldMk cId="4043557654" sldId="262"/>
            <ac:picMk id="5" creationId="{D754E8E1-CEBC-409B-9011-FA9BA4FC6478}"/>
          </ac:picMkLst>
        </pc:picChg>
      </pc:sldChg>
      <pc:sldChg chg="addSp add del mod">
        <pc:chgData name="edwige parisel" userId="840440064ed4e5df" providerId="LiveId" clId="{D7A9FA3B-57FA-49B0-91CD-EEB91BE5288E}" dt="2020-11-15T13:39:18.628" v="2140" actId="47"/>
        <pc:sldMkLst>
          <pc:docMk/>
          <pc:sldMk cId="1538085194" sldId="263"/>
        </pc:sldMkLst>
        <pc:spChg chg="add">
          <ac:chgData name="edwige parisel" userId="840440064ed4e5df" providerId="LiveId" clId="{D7A9FA3B-57FA-49B0-91CD-EEB91BE5288E}" dt="2020-11-15T13:17:37.770" v="290" actId="22"/>
          <ac:spMkLst>
            <pc:docMk/>
            <pc:sldMk cId="1538085194" sldId="263"/>
            <ac:spMk id="4" creationId="{02BB9823-84F0-4736-9295-8E7CF4A32ACE}"/>
          </ac:spMkLst>
        </pc:spChg>
        <pc:picChg chg="add">
          <ac:chgData name="edwige parisel" userId="840440064ed4e5df" providerId="LiveId" clId="{D7A9FA3B-57FA-49B0-91CD-EEB91BE5288E}" dt="2020-11-15T13:35:44.473" v="1899" actId="22"/>
          <ac:picMkLst>
            <pc:docMk/>
            <pc:sldMk cId="1538085194" sldId="263"/>
            <ac:picMk id="5" creationId="{112C73A7-8B42-483A-BCB6-AB483FFAC62E}"/>
          </ac:picMkLst>
        </pc:picChg>
      </pc:sldChg>
      <pc:sldChg chg="addSp delSp modSp add mod">
        <pc:chgData name="edwige parisel" userId="840440064ed4e5df" providerId="LiveId" clId="{D7A9FA3B-57FA-49B0-91CD-EEB91BE5288E}" dt="2020-11-15T13:35:45.075" v="1900" actId="22"/>
        <pc:sldMkLst>
          <pc:docMk/>
          <pc:sldMk cId="558658680" sldId="264"/>
        </pc:sldMkLst>
        <pc:spChg chg="mod">
          <ac:chgData name="edwige parisel" userId="840440064ed4e5df" providerId="LiveId" clId="{D7A9FA3B-57FA-49B0-91CD-EEB91BE5288E}" dt="2020-11-15T13:13:20.245" v="93" actId="6549"/>
          <ac:spMkLst>
            <pc:docMk/>
            <pc:sldMk cId="558658680" sldId="264"/>
            <ac:spMk id="2" creationId="{AE1965EC-0AB4-491A-8076-74F81E2EB7CE}"/>
          </ac:spMkLst>
        </pc:spChg>
        <pc:spChg chg="add del mod">
          <ac:chgData name="edwige parisel" userId="840440064ed4e5df" providerId="LiveId" clId="{D7A9FA3B-57FA-49B0-91CD-EEB91BE5288E}" dt="2020-11-15T13:12:33.746" v="7" actId="478"/>
          <ac:spMkLst>
            <pc:docMk/>
            <pc:sldMk cId="558658680" sldId="264"/>
            <ac:spMk id="4" creationId="{85DCC6BE-51BD-44DC-86E7-6C7DEDC2E507}"/>
          </ac:spMkLst>
        </pc:spChg>
        <pc:spChg chg="add">
          <ac:chgData name="edwige parisel" userId="840440064ed4e5df" providerId="LiveId" clId="{D7A9FA3B-57FA-49B0-91CD-EEB91BE5288E}" dt="2020-11-15T13:17:38.435" v="291" actId="22"/>
          <ac:spMkLst>
            <pc:docMk/>
            <pc:sldMk cId="558658680" sldId="264"/>
            <ac:spMk id="18" creationId="{86B1E868-3BE0-4EE4-B4AE-3194FD338AE7}"/>
          </ac:spMkLst>
        </pc:spChg>
        <pc:picChg chg="add mod">
          <ac:chgData name="edwige parisel" userId="840440064ed4e5df" providerId="LiveId" clId="{D7A9FA3B-57FA-49B0-91CD-EEB91BE5288E}" dt="2020-11-15T13:13:05.432" v="22" actId="1076"/>
          <ac:picMkLst>
            <pc:docMk/>
            <pc:sldMk cId="558658680" sldId="264"/>
            <ac:picMk id="6" creationId="{2076CCE0-1801-4BF5-B69D-9E51279E1383}"/>
          </ac:picMkLst>
        </pc:picChg>
        <pc:picChg chg="del">
          <ac:chgData name="edwige parisel" userId="840440064ed4e5df" providerId="LiveId" clId="{D7A9FA3B-57FA-49B0-91CD-EEB91BE5288E}" dt="2020-11-15T13:12:30.985" v="6" actId="478"/>
          <ac:picMkLst>
            <pc:docMk/>
            <pc:sldMk cId="558658680" sldId="264"/>
            <ac:picMk id="9" creationId="{CD8EDB69-B410-4032-8EF7-7E39BF90BF94}"/>
          </ac:picMkLst>
        </pc:picChg>
        <pc:picChg chg="add del mod">
          <ac:chgData name="edwige parisel" userId="840440064ed4e5df" providerId="LiveId" clId="{D7A9FA3B-57FA-49B0-91CD-EEB91BE5288E}" dt="2020-11-15T13:12:38.417" v="13" actId="478"/>
          <ac:picMkLst>
            <pc:docMk/>
            <pc:sldMk cId="558658680" sldId="264"/>
            <ac:picMk id="11" creationId="{B3F8F813-6158-4218-B15B-2EB178632F8B}"/>
          </ac:picMkLst>
        </pc:picChg>
        <pc:picChg chg="del">
          <ac:chgData name="edwige parisel" userId="840440064ed4e5df" providerId="LiveId" clId="{D7A9FA3B-57FA-49B0-91CD-EEB91BE5288E}" dt="2020-11-15T13:12:30.484" v="5" actId="478"/>
          <ac:picMkLst>
            <pc:docMk/>
            <pc:sldMk cId="558658680" sldId="264"/>
            <ac:picMk id="13" creationId="{12F7831A-E8D2-4CF5-AA06-0A072DB6BAB6}"/>
          </ac:picMkLst>
        </pc:picChg>
        <pc:picChg chg="add mod">
          <ac:chgData name="edwige parisel" userId="840440064ed4e5df" providerId="LiveId" clId="{D7A9FA3B-57FA-49B0-91CD-EEB91BE5288E}" dt="2020-11-15T13:13:01.070" v="21" actId="14100"/>
          <ac:picMkLst>
            <pc:docMk/>
            <pc:sldMk cId="558658680" sldId="264"/>
            <ac:picMk id="15" creationId="{173A43B6-BB2B-44F4-B0A2-90EE54AC697A}"/>
          </ac:picMkLst>
        </pc:picChg>
        <pc:picChg chg="add">
          <ac:chgData name="edwige parisel" userId="840440064ed4e5df" providerId="LiveId" clId="{D7A9FA3B-57FA-49B0-91CD-EEB91BE5288E}" dt="2020-11-15T13:35:45.075" v="1900" actId="22"/>
          <ac:picMkLst>
            <pc:docMk/>
            <pc:sldMk cId="558658680" sldId="264"/>
            <ac:picMk id="20" creationId="{30960D3A-0EBD-4EB6-997F-F5966F0AE894}"/>
          </ac:picMkLst>
        </pc:picChg>
      </pc:sldChg>
      <pc:sldChg chg="addSp delSp modSp add mod">
        <pc:chgData name="edwige parisel" userId="840440064ed4e5df" providerId="LiveId" clId="{D7A9FA3B-57FA-49B0-91CD-EEB91BE5288E}" dt="2020-11-15T13:35:45.191" v="1901" actId="22"/>
        <pc:sldMkLst>
          <pc:docMk/>
          <pc:sldMk cId="1705023986" sldId="265"/>
        </pc:sldMkLst>
        <pc:spChg chg="mod">
          <ac:chgData name="edwige parisel" userId="840440064ed4e5df" providerId="LiveId" clId="{D7A9FA3B-57FA-49B0-91CD-EEB91BE5288E}" dt="2020-11-15T13:14:11.210" v="173" actId="20577"/>
          <ac:spMkLst>
            <pc:docMk/>
            <pc:sldMk cId="1705023986" sldId="265"/>
            <ac:spMk id="2" creationId="{AE1965EC-0AB4-491A-8076-74F81E2EB7CE}"/>
          </ac:spMkLst>
        </pc:spChg>
        <pc:spChg chg="add del mod">
          <ac:chgData name="edwige parisel" userId="840440064ed4e5df" providerId="LiveId" clId="{D7A9FA3B-57FA-49B0-91CD-EEB91BE5288E}" dt="2020-11-15T13:13:38.727" v="96" actId="478"/>
          <ac:spMkLst>
            <pc:docMk/>
            <pc:sldMk cId="1705023986" sldId="265"/>
            <ac:spMk id="4" creationId="{5A8FAB3C-A0DC-4C86-BF34-F1155BD51CED}"/>
          </ac:spMkLst>
        </pc:spChg>
        <pc:spChg chg="add">
          <ac:chgData name="edwige parisel" userId="840440064ed4e5df" providerId="LiveId" clId="{D7A9FA3B-57FA-49B0-91CD-EEB91BE5288E}" dt="2020-11-15T13:17:39.121" v="292" actId="22"/>
          <ac:spMkLst>
            <pc:docMk/>
            <pc:sldMk cId="1705023986" sldId="265"/>
            <ac:spMk id="11" creationId="{700E51F3-DA82-4A72-AE42-067C6AEDD56C}"/>
          </ac:spMkLst>
        </pc:spChg>
        <pc:picChg chg="add mod">
          <ac:chgData name="edwige parisel" userId="840440064ed4e5df" providerId="LiveId" clId="{D7A9FA3B-57FA-49B0-91CD-EEB91BE5288E}" dt="2020-11-15T13:13:45.716" v="101" actId="1076"/>
          <ac:picMkLst>
            <pc:docMk/>
            <pc:sldMk cId="1705023986" sldId="265"/>
            <ac:picMk id="6" creationId="{9F1B7D30-2F01-47F8-B9B0-0D924AE16BF4}"/>
          </ac:picMkLst>
        </pc:picChg>
        <pc:picChg chg="del">
          <ac:chgData name="edwige parisel" userId="840440064ed4e5df" providerId="LiveId" clId="{D7A9FA3B-57FA-49B0-91CD-EEB91BE5288E}" dt="2020-11-15T13:13:25.010" v="95" actId="478"/>
          <ac:picMkLst>
            <pc:docMk/>
            <pc:sldMk cId="1705023986" sldId="265"/>
            <ac:picMk id="9" creationId="{CD8EDB69-B410-4032-8EF7-7E39BF90BF94}"/>
          </ac:picMkLst>
        </pc:picChg>
        <pc:picChg chg="del">
          <ac:chgData name="edwige parisel" userId="840440064ed4e5df" providerId="LiveId" clId="{D7A9FA3B-57FA-49B0-91CD-EEB91BE5288E}" dt="2020-11-15T13:13:23.954" v="94" actId="478"/>
          <ac:picMkLst>
            <pc:docMk/>
            <pc:sldMk cId="1705023986" sldId="265"/>
            <ac:picMk id="13" creationId="{12F7831A-E8D2-4CF5-AA06-0A072DB6BAB6}"/>
          </ac:picMkLst>
        </pc:picChg>
        <pc:picChg chg="add">
          <ac:chgData name="edwige parisel" userId="840440064ed4e5df" providerId="LiveId" clId="{D7A9FA3B-57FA-49B0-91CD-EEB91BE5288E}" dt="2020-11-15T13:35:45.191" v="1901" actId="22"/>
          <ac:picMkLst>
            <pc:docMk/>
            <pc:sldMk cId="1705023986" sldId="265"/>
            <ac:picMk id="16" creationId="{FC9EECE2-A718-477B-8823-C868B3398488}"/>
          </ac:picMkLst>
        </pc:picChg>
      </pc:sldChg>
      <pc:sldChg chg="addSp delSp modSp add mod">
        <pc:chgData name="edwige parisel" userId="840440064ed4e5df" providerId="LiveId" clId="{D7A9FA3B-57FA-49B0-91CD-EEB91BE5288E}" dt="2020-11-15T13:35:56.940" v="1904" actId="478"/>
        <pc:sldMkLst>
          <pc:docMk/>
          <pc:sldMk cId="3074378643" sldId="266"/>
        </pc:sldMkLst>
        <pc:spChg chg="mod">
          <ac:chgData name="edwige parisel" userId="840440064ed4e5df" providerId="LiveId" clId="{D7A9FA3B-57FA-49B0-91CD-EEB91BE5288E}" dt="2020-11-15T13:15:15.450" v="269" actId="20577"/>
          <ac:spMkLst>
            <pc:docMk/>
            <pc:sldMk cId="3074378643" sldId="266"/>
            <ac:spMk id="2" creationId="{AE1965EC-0AB4-491A-8076-74F81E2EB7CE}"/>
          </ac:spMkLst>
        </pc:spChg>
        <pc:spChg chg="add del mod">
          <ac:chgData name="edwige parisel" userId="840440064ed4e5df" providerId="LiveId" clId="{D7A9FA3B-57FA-49B0-91CD-EEB91BE5288E}" dt="2020-11-15T13:14:23.525" v="176" actId="478"/>
          <ac:spMkLst>
            <pc:docMk/>
            <pc:sldMk cId="3074378643" sldId="266"/>
            <ac:spMk id="4" creationId="{C682B221-540A-4DE8-B92A-AEB9D4740843}"/>
          </ac:spMkLst>
        </pc:spChg>
        <pc:spChg chg="add">
          <ac:chgData name="edwige parisel" userId="840440064ed4e5df" providerId="LiveId" clId="{D7A9FA3B-57FA-49B0-91CD-EEB91BE5288E}" dt="2020-11-15T13:17:39.791" v="293" actId="22"/>
          <ac:spMkLst>
            <pc:docMk/>
            <pc:sldMk cId="3074378643" sldId="266"/>
            <ac:spMk id="11" creationId="{F7214461-EF08-413A-B412-A459F58563F4}"/>
          </ac:spMkLst>
        </pc:spChg>
        <pc:picChg chg="add mod">
          <ac:chgData name="edwige parisel" userId="840440064ed4e5df" providerId="LiveId" clId="{D7A9FA3B-57FA-49B0-91CD-EEB91BE5288E}" dt="2020-11-15T13:14:28.587" v="181" actId="1076"/>
          <ac:picMkLst>
            <pc:docMk/>
            <pc:sldMk cId="3074378643" sldId="266"/>
            <ac:picMk id="6" creationId="{CE5BE745-0F57-4D37-B888-B1D36F194BA7}"/>
          </ac:picMkLst>
        </pc:picChg>
        <pc:picChg chg="del">
          <ac:chgData name="edwige parisel" userId="840440064ed4e5df" providerId="LiveId" clId="{D7A9FA3B-57FA-49B0-91CD-EEB91BE5288E}" dt="2020-11-15T13:14:14.866" v="175" actId="478"/>
          <ac:picMkLst>
            <pc:docMk/>
            <pc:sldMk cId="3074378643" sldId="266"/>
            <ac:picMk id="9" creationId="{CD8EDB69-B410-4032-8EF7-7E39BF90BF94}"/>
          </ac:picMkLst>
        </pc:picChg>
        <pc:picChg chg="del">
          <ac:chgData name="edwige parisel" userId="840440064ed4e5df" providerId="LiveId" clId="{D7A9FA3B-57FA-49B0-91CD-EEB91BE5288E}" dt="2020-11-15T13:14:14.364" v="174" actId="478"/>
          <ac:picMkLst>
            <pc:docMk/>
            <pc:sldMk cId="3074378643" sldId="266"/>
            <ac:picMk id="13" creationId="{12F7831A-E8D2-4CF5-AA06-0A072DB6BAB6}"/>
          </ac:picMkLst>
        </pc:picChg>
        <pc:picChg chg="add">
          <ac:chgData name="edwige parisel" userId="840440064ed4e5df" providerId="LiveId" clId="{D7A9FA3B-57FA-49B0-91CD-EEB91BE5288E}" dt="2020-11-15T13:35:46.779" v="1902" actId="22"/>
          <ac:picMkLst>
            <pc:docMk/>
            <pc:sldMk cId="3074378643" sldId="266"/>
            <ac:picMk id="16" creationId="{1C3CE5E3-1949-4BFF-90DC-C708101FA961}"/>
          </ac:picMkLst>
        </pc:picChg>
        <pc:picChg chg="add del">
          <ac:chgData name="edwige parisel" userId="840440064ed4e5df" providerId="LiveId" clId="{D7A9FA3B-57FA-49B0-91CD-EEB91BE5288E}" dt="2020-11-15T13:35:56.940" v="1904" actId="478"/>
          <ac:picMkLst>
            <pc:docMk/>
            <pc:sldMk cId="3074378643" sldId="266"/>
            <ac:picMk id="18" creationId="{71B0CA6C-97B4-4A1D-ACA9-125726FD6BE8}"/>
          </ac:picMkLst>
        </pc:picChg>
      </pc:sldChg>
      <pc:sldChg chg="addSp delSp modSp add mod">
        <pc:chgData name="edwige parisel" userId="840440064ed4e5df" providerId="LiveId" clId="{D7A9FA3B-57FA-49B0-91CD-EEB91BE5288E}" dt="2020-11-15T13:39:28.216" v="2143" actId="20577"/>
        <pc:sldMkLst>
          <pc:docMk/>
          <pc:sldMk cId="3056987542" sldId="267"/>
        </pc:sldMkLst>
        <pc:spChg chg="mod">
          <ac:chgData name="edwige parisel" userId="840440064ed4e5df" providerId="LiveId" clId="{D7A9FA3B-57FA-49B0-91CD-EEB91BE5288E}" dt="2020-11-15T13:39:28.216" v="2143" actId="20577"/>
          <ac:spMkLst>
            <pc:docMk/>
            <pc:sldMk cId="3056987542" sldId="267"/>
            <ac:spMk id="2" creationId="{AE1965EC-0AB4-491A-8076-74F81E2EB7CE}"/>
          </ac:spMkLst>
        </pc:spChg>
        <pc:spChg chg="add">
          <ac:chgData name="edwige parisel" userId="840440064ed4e5df" providerId="LiveId" clId="{D7A9FA3B-57FA-49B0-91CD-EEB91BE5288E}" dt="2020-11-15T13:17:40.462" v="294" actId="22"/>
          <ac:spMkLst>
            <pc:docMk/>
            <pc:sldMk cId="3056987542" sldId="267"/>
            <ac:spMk id="4" creationId="{E93F3E4B-AE7D-4ACE-BB4B-C6DDB9CAC104}"/>
          </ac:spMkLst>
        </pc:spChg>
        <pc:picChg chg="del">
          <ac:chgData name="edwige parisel" userId="840440064ed4e5df" providerId="LiveId" clId="{D7A9FA3B-57FA-49B0-91CD-EEB91BE5288E}" dt="2020-11-15T13:18:07.275" v="298" actId="478"/>
          <ac:picMkLst>
            <pc:docMk/>
            <pc:sldMk cId="3056987542" sldId="267"/>
            <ac:picMk id="6" creationId="{CE5BE745-0F57-4D37-B888-B1D36F194BA7}"/>
          </ac:picMkLst>
        </pc:picChg>
        <pc:picChg chg="add mod">
          <ac:chgData name="edwige parisel" userId="840440064ed4e5df" providerId="LiveId" clId="{D7A9FA3B-57FA-49B0-91CD-EEB91BE5288E}" dt="2020-11-15T13:18:51.576" v="446" actId="1076"/>
          <ac:picMkLst>
            <pc:docMk/>
            <pc:sldMk cId="3056987542" sldId="267"/>
            <ac:picMk id="7" creationId="{CC5FD96B-7E29-466B-A2D5-08B83150540D}"/>
          </ac:picMkLst>
        </pc:picChg>
        <pc:picChg chg="add">
          <ac:chgData name="edwige parisel" userId="840440064ed4e5df" providerId="LiveId" clId="{D7A9FA3B-57FA-49B0-91CD-EEB91BE5288E}" dt="2020-11-15T13:35:58.660" v="1905" actId="22"/>
          <ac:picMkLst>
            <pc:docMk/>
            <pc:sldMk cId="3056987542" sldId="267"/>
            <ac:picMk id="11" creationId="{F0C50047-FDD1-46F7-AE47-2BF5BCADAF26}"/>
          </ac:picMkLst>
        </pc:picChg>
      </pc:sldChg>
      <pc:sldChg chg="addSp delSp modSp add mod">
        <pc:chgData name="edwige parisel" userId="840440064ed4e5df" providerId="LiveId" clId="{D7A9FA3B-57FA-49B0-91CD-EEB91BE5288E}" dt="2020-11-15T13:56:09.448" v="2342" actId="5793"/>
        <pc:sldMkLst>
          <pc:docMk/>
          <pc:sldMk cId="2255164876" sldId="268"/>
        </pc:sldMkLst>
        <pc:spChg chg="mod">
          <ac:chgData name="edwige parisel" userId="840440064ed4e5df" providerId="LiveId" clId="{D7A9FA3B-57FA-49B0-91CD-EEB91BE5288E}" dt="2020-11-15T13:25:12.417" v="1143" actId="1076"/>
          <ac:spMkLst>
            <pc:docMk/>
            <pc:sldMk cId="2255164876" sldId="268"/>
            <ac:spMk id="2" creationId="{AE1965EC-0AB4-491A-8076-74F81E2EB7CE}"/>
          </ac:spMkLst>
        </pc:spChg>
        <pc:spChg chg="add">
          <ac:chgData name="edwige parisel" userId="840440064ed4e5df" providerId="LiveId" clId="{D7A9FA3B-57FA-49B0-91CD-EEB91BE5288E}" dt="2020-11-15T13:17:41.126" v="295" actId="22"/>
          <ac:spMkLst>
            <pc:docMk/>
            <pc:sldMk cId="2255164876" sldId="268"/>
            <ac:spMk id="4" creationId="{39436CEA-2F69-4F7C-BBE3-90E8AFD3B183}"/>
          </ac:spMkLst>
        </pc:spChg>
        <pc:spChg chg="add mod">
          <ac:chgData name="edwige parisel" userId="840440064ed4e5df" providerId="LiveId" clId="{D7A9FA3B-57FA-49B0-91CD-EEB91BE5288E}" dt="2020-11-15T13:56:09.448" v="2342" actId="5793"/>
          <ac:spMkLst>
            <pc:docMk/>
            <pc:sldMk cId="2255164876" sldId="268"/>
            <ac:spMk id="11" creationId="{185A2EA5-9324-4D2F-80EC-C09E98EAD97A}"/>
          </ac:spMkLst>
        </pc:spChg>
        <pc:spChg chg="add mod">
          <ac:chgData name="edwige parisel" userId="840440064ed4e5df" providerId="LiveId" clId="{D7A9FA3B-57FA-49B0-91CD-EEB91BE5288E}" dt="2020-11-15T13:24:28.199" v="1107" actId="14100"/>
          <ac:spMkLst>
            <pc:docMk/>
            <pc:sldMk cId="2255164876" sldId="268"/>
            <ac:spMk id="15" creationId="{77FFD403-224C-494B-9F9B-96B651E007F1}"/>
          </ac:spMkLst>
        </pc:spChg>
        <pc:picChg chg="del">
          <ac:chgData name="edwige parisel" userId="840440064ed4e5df" providerId="LiveId" clId="{D7A9FA3B-57FA-49B0-91CD-EEB91BE5288E}" dt="2020-11-15T13:19:15.903" v="447" actId="478"/>
          <ac:picMkLst>
            <pc:docMk/>
            <pc:sldMk cId="2255164876" sldId="268"/>
            <ac:picMk id="6" creationId="{CE5BE745-0F57-4D37-B888-B1D36F194BA7}"/>
          </ac:picMkLst>
        </pc:picChg>
        <pc:picChg chg="add mod">
          <ac:chgData name="edwige parisel" userId="840440064ed4e5df" providerId="LiveId" clId="{D7A9FA3B-57FA-49B0-91CD-EEB91BE5288E}" dt="2020-11-15T13:24:00.997" v="1099" actId="1076"/>
          <ac:picMkLst>
            <pc:docMk/>
            <pc:sldMk cId="2255164876" sldId="268"/>
            <ac:picMk id="7" creationId="{D74F2C53-7DB7-49AF-A591-DCF1D844E1E8}"/>
          </ac:picMkLst>
        </pc:picChg>
        <pc:picChg chg="add mod">
          <ac:chgData name="edwige parisel" userId="840440064ed4e5df" providerId="LiveId" clId="{D7A9FA3B-57FA-49B0-91CD-EEB91BE5288E}" dt="2020-11-15T13:24:23.926" v="1105" actId="1076"/>
          <ac:picMkLst>
            <pc:docMk/>
            <pc:sldMk cId="2255164876" sldId="268"/>
            <ac:picMk id="14" creationId="{63BD58DA-78E2-4652-90E3-CD98B91A25EB}"/>
          </ac:picMkLst>
        </pc:picChg>
        <pc:picChg chg="add">
          <ac:chgData name="edwige parisel" userId="840440064ed4e5df" providerId="LiveId" clId="{D7A9FA3B-57FA-49B0-91CD-EEB91BE5288E}" dt="2020-11-15T13:36:00.010" v="1906" actId="22"/>
          <ac:picMkLst>
            <pc:docMk/>
            <pc:sldMk cId="2255164876" sldId="268"/>
            <ac:picMk id="17" creationId="{CD3A9D43-CF40-4A20-B9FE-27D32CCC9BC4}"/>
          </ac:picMkLst>
        </pc:picChg>
      </pc:sldChg>
      <pc:sldChg chg="addSp delSp modSp add mod">
        <pc:chgData name="edwige parisel" userId="840440064ed4e5df" providerId="LiveId" clId="{D7A9FA3B-57FA-49B0-91CD-EEB91BE5288E}" dt="2020-11-15T13:38:51.884" v="2135" actId="20577"/>
        <pc:sldMkLst>
          <pc:docMk/>
          <pc:sldMk cId="3250602291" sldId="269"/>
        </pc:sldMkLst>
        <pc:spChg chg="mod">
          <ac:chgData name="edwige parisel" userId="840440064ed4e5df" providerId="LiveId" clId="{D7A9FA3B-57FA-49B0-91CD-EEB91BE5288E}" dt="2020-11-15T13:26:41.678" v="1297" actId="1076"/>
          <ac:spMkLst>
            <pc:docMk/>
            <pc:sldMk cId="3250602291" sldId="269"/>
            <ac:spMk id="2" creationId="{AE1965EC-0AB4-491A-8076-74F81E2EB7CE}"/>
          </ac:spMkLst>
        </pc:spChg>
        <pc:spChg chg="add">
          <ac:chgData name="edwige parisel" userId="840440064ed4e5df" providerId="LiveId" clId="{D7A9FA3B-57FA-49B0-91CD-EEB91BE5288E}" dt="2020-11-15T13:17:41.828" v="296" actId="22"/>
          <ac:spMkLst>
            <pc:docMk/>
            <pc:sldMk cId="3250602291" sldId="269"/>
            <ac:spMk id="4" creationId="{FD24429A-0E94-4B3B-AD10-6C1D8521EEB8}"/>
          </ac:spMkLst>
        </pc:spChg>
        <pc:spChg chg="add mod">
          <ac:chgData name="edwige parisel" userId="840440064ed4e5df" providerId="LiveId" clId="{D7A9FA3B-57FA-49B0-91CD-EEB91BE5288E}" dt="2020-11-15T13:38:51.884" v="2135" actId="20577"/>
          <ac:spMkLst>
            <pc:docMk/>
            <pc:sldMk cId="3250602291" sldId="269"/>
            <ac:spMk id="11" creationId="{CDD65D34-D9A8-419B-9BA8-B6E8B44F2549}"/>
          </ac:spMkLst>
        </pc:spChg>
        <pc:picChg chg="del">
          <ac:chgData name="edwige parisel" userId="840440064ed4e5df" providerId="LiveId" clId="{D7A9FA3B-57FA-49B0-91CD-EEB91BE5288E}" dt="2020-11-15T13:25:46.694" v="1144" actId="478"/>
          <ac:picMkLst>
            <pc:docMk/>
            <pc:sldMk cId="3250602291" sldId="269"/>
            <ac:picMk id="6" creationId="{CE5BE745-0F57-4D37-B888-B1D36F194BA7}"/>
          </ac:picMkLst>
        </pc:picChg>
        <pc:picChg chg="add mod">
          <ac:chgData name="edwige parisel" userId="840440064ed4e5df" providerId="LiveId" clId="{D7A9FA3B-57FA-49B0-91CD-EEB91BE5288E}" dt="2020-11-15T13:26:46.613" v="1299" actId="1076"/>
          <ac:picMkLst>
            <pc:docMk/>
            <pc:sldMk cId="3250602291" sldId="269"/>
            <ac:picMk id="7" creationId="{489A30FD-A929-4311-8466-C38454CE43F5}"/>
          </ac:picMkLst>
        </pc:picChg>
        <pc:picChg chg="add">
          <ac:chgData name="edwige parisel" userId="840440064ed4e5df" providerId="LiveId" clId="{D7A9FA3B-57FA-49B0-91CD-EEB91BE5288E}" dt="2020-11-15T13:36:00.164" v="1907" actId="22"/>
          <ac:picMkLst>
            <pc:docMk/>
            <pc:sldMk cId="3250602291" sldId="269"/>
            <ac:picMk id="14" creationId="{051D5EED-F778-4BF5-B237-89B1DA91BD7C}"/>
          </ac:picMkLst>
        </pc:picChg>
      </pc:sldChg>
      <pc:sldChg chg="addSp delSp modSp add mod">
        <pc:chgData name="edwige parisel" userId="840440064ed4e5df" providerId="LiveId" clId="{D7A9FA3B-57FA-49B0-91CD-EEB91BE5288E}" dt="2020-11-15T13:38:33.853" v="2111" actId="6549"/>
        <pc:sldMkLst>
          <pc:docMk/>
          <pc:sldMk cId="567373206" sldId="270"/>
        </pc:sldMkLst>
        <pc:spChg chg="mod">
          <ac:chgData name="edwige parisel" userId="840440064ed4e5df" providerId="LiveId" clId="{D7A9FA3B-57FA-49B0-91CD-EEB91BE5288E}" dt="2020-11-15T13:28:19.493" v="1509" actId="6549"/>
          <ac:spMkLst>
            <pc:docMk/>
            <pc:sldMk cId="567373206" sldId="270"/>
            <ac:spMk id="2" creationId="{AE1965EC-0AB4-491A-8076-74F81E2EB7CE}"/>
          </ac:spMkLst>
        </pc:spChg>
        <pc:spChg chg="add">
          <ac:chgData name="edwige parisel" userId="840440064ed4e5df" providerId="LiveId" clId="{D7A9FA3B-57FA-49B0-91CD-EEB91BE5288E}" dt="2020-11-15T13:17:42.467" v="297" actId="22"/>
          <ac:spMkLst>
            <pc:docMk/>
            <pc:sldMk cId="567373206" sldId="270"/>
            <ac:spMk id="4" creationId="{A56A6467-9A4C-486C-ADB7-AF4933E7BED3}"/>
          </ac:spMkLst>
        </pc:spChg>
        <pc:spChg chg="add mod ord">
          <ac:chgData name="edwige parisel" userId="840440064ed4e5df" providerId="LiveId" clId="{D7A9FA3B-57FA-49B0-91CD-EEB91BE5288E}" dt="2020-11-15T13:32:20.310" v="1632" actId="1076"/>
          <ac:spMkLst>
            <pc:docMk/>
            <pc:sldMk cId="567373206" sldId="270"/>
            <ac:spMk id="5" creationId="{2611CB1B-7866-4955-AAB5-84EF28F7CDA3}"/>
          </ac:spMkLst>
        </pc:spChg>
        <pc:spChg chg="add del mod">
          <ac:chgData name="edwige parisel" userId="840440064ed4e5df" providerId="LiveId" clId="{D7A9FA3B-57FA-49B0-91CD-EEB91BE5288E}" dt="2020-11-15T13:32:04.575" v="1625" actId="478"/>
          <ac:spMkLst>
            <pc:docMk/>
            <pc:sldMk cId="567373206" sldId="270"/>
            <ac:spMk id="13" creationId="{5F7326E8-D0EE-4F7C-9ACA-8EEBBA2F2E4A}"/>
          </ac:spMkLst>
        </pc:spChg>
        <pc:spChg chg="add mod">
          <ac:chgData name="edwige parisel" userId="840440064ed4e5df" providerId="LiveId" clId="{D7A9FA3B-57FA-49B0-91CD-EEB91BE5288E}" dt="2020-11-15T13:32:28.108" v="1636" actId="14100"/>
          <ac:spMkLst>
            <pc:docMk/>
            <pc:sldMk cId="567373206" sldId="270"/>
            <ac:spMk id="15" creationId="{5B5F5F1D-2DB4-4907-A4E5-0E19B148FA94}"/>
          </ac:spMkLst>
        </pc:spChg>
        <pc:spChg chg="add mod">
          <ac:chgData name="edwige parisel" userId="840440064ed4e5df" providerId="LiveId" clId="{D7A9FA3B-57FA-49B0-91CD-EEB91BE5288E}" dt="2020-11-15T13:38:33.853" v="2111" actId="6549"/>
          <ac:spMkLst>
            <pc:docMk/>
            <pc:sldMk cId="567373206" sldId="270"/>
            <ac:spMk id="16" creationId="{23F5231D-5E72-4CB1-846F-8EA64E95909B}"/>
          </ac:spMkLst>
        </pc:spChg>
        <pc:spChg chg="add mod">
          <ac:chgData name="edwige parisel" userId="840440064ed4e5df" providerId="LiveId" clId="{D7A9FA3B-57FA-49B0-91CD-EEB91BE5288E}" dt="2020-11-15T13:38:10.197" v="2092" actId="1076"/>
          <ac:spMkLst>
            <pc:docMk/>
            <pc:sldMk cId="567373206" sldId="270"/>
            <ac:spMk id="17" creationId="{729F30C3-04E8-4B8B-B81A-9BA6FD81B27A}"/>
          </ac:spMkLst>
        </pc:spChg>
        <pc:picChg chg="del mod">
          <ac:chgData name="edwige parisel" userId="840440064ed4e5df" providerId="LiveId" clId="{D7A9FA3B-57FA-49B0-91CD-EEB91BE5288E}" dt="2020-11-15T13:29:22.705" v="1588" actId="478"/>
          <ac:picMkLst>
            <pc:docMk/>
            <pc:sldMk cId="567373206" sldId="270"/>
            <ac:picMk id="6" creationId="{CE5BE745-0F57-4D37-B888-B1D36F194BA7}"/>
          </ac:picMkLst>
        </pc:picChg>
        <pc:picChg chg="add mod">
          <ac:chgData name="edwige parisel" userId="840440064ed4e5df" providerId="LiveId" clId="{D7A9FA3B-57FA-49B0-91CD-EEB91BE5288E}" dt="2020-11-15T13:32:17.966" v="1631" actId="1076"/>
          <ac:picMkLst>
            <pc:docMk/>
            <pc:sldMk cId="567373206" sldId="270"/>
            <ac:picMk id="11" creationId="{7D2716A8-79A5-4DA6-84E1-33C585D76406}"/>
          </ac:picMkLst>
        </pc:picChg>
        <pc:picChg chg="add">
          <ac:chgData name="edwige parisel" userId="840440064ed4e5df" providerId="LiveId" clId="{D7A9FA3B-57FA-49B0-91CD-EEB91BE5288E}" dt="2020-11-15T13:36:01.969" v="1908" actId="22"/>
          <ac:picMkLst>
            <pc:docMk/>
            <pc:sldMk cId="567373206" sldId="270"/>
            <ac:picMk id="19" creationId="{6D454E76-3827-410B-B787-CC6BB366A660}"/>
          </ac:picMkLst>
        </pc:picChg>
        <pc:picChg chg="add del">
          <ac:chgData name="edwige parisel" userId="840440064ed4e5df" providerId="LiveId" clId="{D7A9FA3B-57FA-49B0-91CD-EEB91BE5288E}" dt="2020-11-15T13:36:06.016" v="1910" actId="478"/>
          <ac:picMkLst>
            <pc:docMk/>
            <pc:sldMk cId="567373206" sldId="270"/>
            <ac:picMk id="21" creationId="{4468D3E8-D506-4ECF-82D5-BAE0C39126CC}"/>
          </ac:picMkLst>
        </pc:picChg>
      </pc:sldChg>
      <pc:sldChg chg="addSp delSp modSp add mod">
        <pc:chgData name="edwige parisel" userId="840440064ed4e5df" providerId="LiveId" clId="{D7A9FA3B-57FA-49B0-91CD-EEB91BE5288E}" dt="2020-11-15T14:01:07.431" v="2356" actId="1076"/>
        <pc:sldMkLst>
          <pc:docMk/>
          <pc:sldMk cId="1384585811" sldId="271"/>
        </pc:sldMkLst>
        <pc:spChg chg="mod">
          <ac:chgData name="edwige parisel" userId="840440064ed4e5df" providerId="LiveId" clId="{D7A9FA3B-57FA-49B0-91CD-EEB91BE5288E}" dt="2020-11-15T13:51:40.960" v="2228" actId="20577"/>
          <ac:spMkLst>
            <pc:docMk/>
            <pc:sldMk cId="1384585811" sldId="271"/>
            <ac:spMk id="2" creationId="{AE1965EC-0AB4-491A-8076-74F81E2EB7CE}"/>
          </ac:spMkLst>
        </pc:spChg>
        <pc:spChg chg="del">
          <ac:chgData name="edwige parisel" userId="840440064ed4e5df" providerId="LiveId" clId="{D7A9FA3B-57FA-49B0-91CD-EEB91BE5288E}" dt="2020-11-15T13:51:46.752" v="2229" actId="478"/>
          <ac:spMkLst>
            <pc:docMk/>
            <pc:sldMk cId="1384585811" sldId="271"/>
            <ac:spMk id="11" creationId="{CDD65D34-D9A8-419B-9BA8-B6E8B44F2549}"/>
          </ac:spMkLst>
        </pc:spChg>
        <pc:spChg chg="add mod">
          <ac:chgData name="edwige parisel" userId="840440064ed4e5df" providerId="LiveId" clId="{D7A9FA3B-57FA-49B0-91CD-EEB91BE5288E}" dt="2020-11-15T14:01:03.963" v="2354" actId="1076"/>
          <ac:spMkLst>
            <pc:docMk/>
            <pc:sldMk cId="1384585811" sldId="271"/>
            <ac:spMk id="13" creationId="{B5263D2A-43A5-4327-8AC9-317106A6AD68}"/>
          </ac:spMkLst>
        </pc:spChg>
        <pc:picChg chg="del">
          <ac:chgData name="edwige parisel" userId="840440064ed4e5df" providerId="LiveId" clId="{D7A9FA3B-57FA-49B0-91CD-EEB91BE5288E}" dt="2020-11-15T13:51:47.344" v="2230" actId="478"/>
          <ac:picMkLst>
            <pc:docMk/>
            <pc:sldMk cId="1384585811" sldId="271"/>
            <ac:picMk id="7" creationId="{489A30FD-A929-4311-8466-C38454CE43F5}"/>
          </ac:picMkLst>
        </pc:picChg>
        <pc:picChg chg="add del mod">
          <ac:chgData name="edwige parisel" userId="840440064ed4e5df" providerId="LiveId" clId="{D7A9FA3B-57FA-49B0-91CD-EEB91BE5288E}" dt="2020-11-15T14:00:05.988" v="2348" actId="478"/>
          <ac:picMkLst>
            <pc:docMk/>
            <pc:sldMk cId="1384585811" sldId="271"/>
            <ac:picMk id="9" creationId="{6C5D0DD4-5188-4248-9E7B-308B60FEF220}"/>
          </ac:picMkLst>
        </pc:picChg>
        <pc:picChg chg="add mod">
          <ac:chgData name="edwige parisel" userId="840440064ed4e5df" providerId="LiveId" clId="{D7A9FA3B-57FA-49B0-91CD-EEB91BE5288E}" dt="2020-11-15T14:01:07.431" v="2356" actId="1076"/>
          <ac:picMkLst>
            <pc:docMk/>
            <pc:sldMk cId="1384585811" sldId="271"/>
            <ac:picMk id="16" creationId="{F5C8D786-49BC-4E3C-B28C-AD74454B7203}"/>
          </ac:picMkLst>
        </pc:picChg>
      </pc:sldChg>
      <pc:sldChg chg="addSp delSp add del setBg delDesignElem">
        <pc:chgData name="edwige parisel" userId="840440064ed4e5df" providerId="LiveId" clId="{D7A9FA3B-57FA-49B0-91CD-EEB91BE5288E}" dt="2020-11-15T13:52:21.047" v="2236"/>
        <pc:sldMkLst>
          <pc:docMk/>
          <pc:sldMk cId="135069573" sldId="272"/>
        </pc:sldMkLst>
        <pc:spChg chg="add del">
          <ac:chgData name="edwige parisel" userId="840440064ed4e5df" providerId="LiveId" clId="{D7A9FA3B-57FA-49B0-91CD-EEB91BE5288E}" dt="2020-11-15T13:52:21.047" v="2236"/>
          <ac:spMkLst>
            <pc:docMk/>
            <pc:sldMk cId="135069573" sldId="272"/>
            <ac:spMk id="8" creationId="{907EF6B7-1338-4443-8C46-6A318D952DFD}"/>
          </ac:spMkLst>
        </pc:spChg>
        <pc:spChg chg="add del">
          <ac:chgData name="edwige parisel" userId="840440064ed4e5df" providerId="LiveId" clId="{D7A9FA3B-57FA-49B0-91CD-EEB91BE5288E}" dt="2020-11-15T13:52:21.047" v="2236"/>
          <ac:spMkLst>
            <pc:docMk/>
            <pc:sldMk cId="135069573" sldId="272"/>
            <ac:spMk id="10" creationId="{DAAE4CDD-124C-4DCF-9584-B6033B545DD5}"/>
          </ac:spMkLst>
        </pc:spChg>
        <pc:spChg chg="add del">
          <ac:chgData name="edwige parisel" userId="840440064ed4e5df" providerId="LiveId" clId="{D7A9FA3B-57FA-49B0-91CD-EEB91BE5288E}" dt="2020-11-15T13:52:21.047" v="2236"/>
          <ac:spMkLst>
            <pc:docMk/>
            <pc:sldMk cId="135069573" sldId="272"/>
            <ac:spMk id="12" creationId="{081E4A58-353D-44AE-B2FC-2A74E2E400F7}"/>
          </ac:spMkLst>
        </pc:spChg>
      </pc:sldChg>
      <pc:sldChg chg="addSp delSp add del setBg delDesignElem">
        <pc:chgData name="edwige parisel" userId="840440064ed4e5df" providerId="LiveId" clId="{D7A9FA3B-57FA-49B0-91CD-EEB91BE5288E}" dt="2020-11-15T13:51:52.472" v="2233"/>
        <pc:sldMkLst>
          <pc:docMk/>
          <pc:sldMk cId="1060981570" sldId="272"/>
        </pc:sldMkLst>
        <pc:spChg chg="add del">
          <ac:chgData name="edwige parisel" userId="840440064ed4e5df" providerId="LiveId" clId="{D7A9FA3B-57FA-49B0-91CD-EEB91BE5288E}" dt="2020-11-15T13:51:52.472" v="2233"/>
          <ac:spMkLst>
            <pc:docMk/>
            <pc:sldMk cId="1060981570" sldId="272"/>
            <ac:spMk id="8" creationId="{907EF6B7-1338-4443-8C46-6A318D952DFD}"/>
          </ac:spMkLst>
        </pc:spChg>
        <pc:spChg chg="add del">
          <ac:chgData name="edwige parisel" userId="840440064ed4e5df" providerId="LiveId" clId="{D7A9FA3B-57FA-49B0-91CD-EEB91BE5288E}" dt="2020-11-15T13:51:52.472" v="2233"/>
          <ac:spMkLst>
            <pc:docMk/>
            <pc:sldMk cId="1060981570" sldId="272"/>
            <ac:spMk id="10" creationId="{DAAE4CDD-124C-4DCF-9584-B6033B545DD5}"/>
          </ac:spMkLst>
        </pc:spChg>
        <pc:spChg chg="add del">
          <ac:chgData name="edwige parisel" userId="840440064ed4e5df" providerId="LiveId" clId="{D7A9FA3B-57FA-49B0-91CD-EEB91BE5288E}" dt="2020-11-15T13:51:52.472" v="2233"/>
          <ac:spMkLst>
            <pc:docMk/>
            <pc:sldMk cId="1060981570" sldId="272"/>
            <ac:spMk id="12" creationId="{081E4A58-353D-44AE-B2FC-2A74E2E400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5A42121-3F5E-48F0-A993-D3D1B8AFA8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23D733-9BDD-4A6E-8FB5-5AE4DC94F2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7016C-4616-450D-87DE-2D94F726D615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66D8F0-F4B9-4615-89D6-8F23D54D45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03FE78-25F8-42B2-BA2E-6A636E45B2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26992-FFC5-40FF-8A51-E9C85085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660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1C1EA-6FF7-41A3-98A5-DED547FBD88B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361CA-E908-4BD3-B10A-B151CCD7C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77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361CA-E908-4BD3-B10A-B151CCD7CAA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66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C96D7-3156-4511-BF07-7FAC094D0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CB8A79-B6D5-4EC9-8FFC-84CD76E40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EBFC5-8525-4F8D-A7FE-7858D8B8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CFA1-DE19-4707-8173-0D8E3A8C7AEB}" type="datetime1">
              <a:rPr lang="fr-FR" smtClean="0"/>
              <a:t>26/02/2021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50639-89E8-4804-8B94-64DF829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A3E9C0-7A8D-4DB6-B010-FB11548E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41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E101B-5F97-49A9-BD05-B724B36A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727EB3-96EC-480C-93FE-EE47B75B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D9C81-674B-43C5-BB0F-088E3230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B50F-0A35-4D81-AD9B-3A234672E959}" type="datetime1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54F1C-EE3B-4F02-AD27-4FAEFCF1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2F816B-49E8-4C73-A4C2-A6C4DA16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2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560072-6F8F-4001-AA2B-601A12448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97E73C-2918-4B94-8D7A-EAB682D3D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2BF638-4CAE-4B99-BE30-846C16E8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5512-9B3D-4D0B-8ADB-F8F00446FC01}" type="datetime1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52D5FB-EE29-445C-BE52-23A1A48D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C9DD3-234C-4878-B53B-30448FF7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FB80A-B32D-492F-9910-F2E7B78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AA110A-D383-433B-AE68-C292989EB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FD7DB9-1A3B-44BE-BBA4-031CAD60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6C4-8B49-4922-A1E3-96EF2A0558A9}" type="datetime1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9BE7C-2D15-44DE-880E-B27802DD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E339CA1-9E70-42AC-BABF-1A9228AC19F1}"/>
              </a:ext>
            </a:extLst>
          </p:cNvPr>
          <p:cNvSpPr txBox="1">
            <a:spLocks/>
          </p:cNvSpPr>
          <p:nvPr userDrawn="1"/>
        </p:nvSpPr>
        <p:spPr>
          <a:xfrm>
            <a:off x="4174374" y="63237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Photo classes enfants Ecole Bossangoa – FEV 2021 – Rev00</a:t>
            </a:r>
          </a:p>
        </p:txBody>
      </p:sp>
    </p:spTree>
    <p:extLst>
      <p:ext uri="{BB962C8B-B14F-4D97-AF65-F5344CB8AC3E}">
        <p14:creationId xmlns:p14="http://schemas.microsoft.com/office/powerpoint/2010/main" val="28025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0F22A-D203-4993-BB37-8BBB0B5E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8FC69B-8B39-4777-AA90-0EA470EF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E15C8-35F8-460C-86CC-8EBC4EE1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52F3-C8F1-4BF8-A29A-784F68C2DBE5}" type="datetime1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53311-30B4-4FED-9C44-16088C8C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A5DAD7-121A-4D38-8A01-12366AAF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4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8AFDB-E02A-4788-BC16-95ECDAB1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51ACC1-9AC6-4D46-A81F-A20EFBFA2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2B85D0-8DF1-4DA3-AA0B-59AF9889B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91042B-8DF8-47D1-B092-212BD8BE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B623-FB81-4491-9AC9-F33E8BDA14F8}" type="datetime1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8FB74D-4745-4AFB-9CB3-354EE541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0010AD-954B-4EBA-A7B2-E5DFF96B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87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512C4-0DD7-4E67-9AFB-F7454565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0A552B-153E-4B0A-8A29-7271946F6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F28FD6-E3C2-4432-9FD8-E4588EDCC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39364D-2716-4735-B59E-10BE11B2F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194A12-1BD1-4193-B309-1766CC592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DD2128-6B7B-42BE-A225-A9B0AD42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409-F277-42B6-B80D-1A24457C52FF}" type="datetime1">
              <a:rPr lang="fr-FR" smtClean="0"/>
              <a:t>26/02/2021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27E49B-25C1-4AEA-945D-C1E7D6CF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7CBB50-A9E0-4AD1-B315-15DBB940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3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A94A9D-D1E7-44FF-86E4-641A683B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A127C1-9739-43AB-BECE-E70ED7B3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B9D7-ABA2-423A-9B00-432086347821}" type="datetime1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91A55B-FB61-498D-B4FF-A4C599DC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B32EE6-AC1F-4E04-9775-FDCCA4A3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6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15A387-BD45-4DCC-BABC-60A92794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5D87-BDDA-4F09-BEF4-9EF4D2C8A4CF}" type="datetime1">
              <a:rPr lang="fr-FR" smtClean="0"/>
              <a:t>26/02/2021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1E2029-B2B8-4208-9CDC-654CDC8D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5969AD-0EFF-405C-AD60-6891F0CD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37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AEF2D-D3DE-45CA-B1C2-AF86BE42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2691D6-1453-44B6-AD92-9A71605A9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2C843F-8DC6-4165-9775-17FA805FD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B93A16-D93C-41F9-B3F4-B0EFDD35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A12-13B6-4915-8533-0B1628E7BC53}" type="datetime1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156A39-04FD-4044-AD53-FF01CFD2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9E456C-6B0A-4367-A2DB-57D33B52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13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746F6-29CC-4861-8BF6-F1C09D9A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BFA582-0D97-463E-8902-C82A72DB0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0231F6-D1A0-4AD0-A524-B9AD2DEBE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89568-B90B-4898-A213-5AC2C8BB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25BC-6E0F-489E-8579-0EF289B56EBB}" type="datetime1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B4BF13-DFED-4D51-BA31-6CDDFA0E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Batiment Bossangoa 2020 - rev00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C2D165-B681-46C3-81E8-446682D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88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888CE5-D7C7-4F21-82BB-B652D951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F096BB-8330-4971-AB8D-89BD79837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3DF6D2-06E9-413E-ADEA-E0C87D74D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FF5E-2C8C-40C5-B7B4-8AA8EA671B83}" type="datetime1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4C1DA6-3B18-43F6-9D8A-1E06893A8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Batiment Bossangoa 2020 - rev00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001764-DB72-4562-9780-1EE455E24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EFC8-2A21-4AE8-9E3F-DFB193C2D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fricametro.com/central-africa/rebel-schism-drives-alarming-upsurge-violence-central-african-republ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8B6F85-2A2D-4543-886C-D9D0812BA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0493" y="3581653"/>
            <a:ext cx="6091014" cy="2329035"/>
          </a:xfrm>
        </p:spPr>
        <p:txBody>
          <a:bodyPr>
            <a:noAutofit/>
          </a:bodyPr>
          <a:lstStyle/>
          <a:p>
            <a:endParaRPr lang="fr-FR" sz="3600" b="1" dirty="0"/>
          </a:p>
          <a:p>
            <a:r>
              <a:rPr lang="fr-FR" sz="3600" b="1" dirty="0"/>
              <a:t>Les Enfants de l’Ecole de BOSSANGOA</a:t>
            </a:r>
          </a:p>
          <a:p>
            <a:r>
              <a:rPr lang="fr-FR" sz="3600" b="1" dirty="0"/>
              <a:t>12 Février 2021</a:t>
            </a:r>
          </a:p>
        </p:txBody>
      </p:sp>
      <p:sp>
        <p:nvSpPr>
          <p:cNvPr id="31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9336A78-C29F-45E2-9F2F-F58CEAB9C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56" y="136525"/>
            <a:ext cx="2369679" cy="2361997"/>
          </a:xfrm>
          <a:prstGeom prst="rect">
            <a:avLst/>
          </a:prstGeom>
        </p:spPr>
      </p:pic>
      <p:sp>
        <p:nvSpPr>
          <p:cNvPr id="34" name="Espace réservé du numéro de diapositive 33">
            <a:extLst>
              <a:ext uri="{FF2B5EF4-FFF2-40B4-BE49-F238E27FC236}">
                <a16:creationId xmlns:a16="http://schemas.microsoft.com/office/drawing/2014/main" id="{099D5BE7-86C2-4B62-931F-574E24B1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1</a:t>
            </a:fld>
            <a:endParaRPr lang="fr-FR"/>
          </a:p>
        </p:txBody>
      </p:sp>
      <p:sp>
        <p:nvSpPr>
          <p:cNvPr id="12" name="Espace réservé du pied de page 32">
            <a:extLst>
              <a:ext uri="{FF2B5EF4-FFF2-40B4-BE49-F238E27FC236}">
                <a16:creationId xmlns:a16="http://schemas.microsoft.com/office/drawing/2014/main" id="{B5855F37-C666-4349-B044-3121A696C39F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  <p:pic>
        <p:nvPicPr>
          <p:cNvPr id="4" name="Image 3" descr="Une image contenant ciel, extérieur, terrain, saleté&#10;&#10;Description générée automatiquement">
            <a:extLst>
              <a:ext uri="{FF2B5EF4-FFF2-40B4-BE49-F238E27FC236}">
                <a16:creationId xmlns:a16="http://schemas.microsoft.com/office/drawing/2014/main" id="{28FC9128-FF42-428D-A13A-285A20576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209" y="973277"/>
            <a:ext cx="4067320" cy="30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1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34168F-80D8-4F23-9399-3D138F4A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10</a:t>
            </a:fld>
            <a:endParaRPr lang="fr-FR"/>
          </a:p>
        </p:txBody>
      </p:sp>
      <p:sp>
        <p:nvSpPr>
          <p:cNvPr id="11" name="Espace réservé du pied de page 32">
            <a:extLst>
              <a:ext uri="{FF2B5EF4-FFF2-40B4-BE49-F238E27FC236}">
                <a16:creationId xmlns:a16="http://schemas.microsoft.com/office/drawing/2014/main" id="{F7214461-EF08-413A-B412-A459F58563F4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C3CE5E3-1949-4BFF-90DC-C708101FA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7C06E6E-F08A-41C5-82A8-EC86AEDB4656}"/>
              </a:ext>
            </a:extLst>
          </p:cNvPr>
          <p:cNvSpPr txBox="1"/>
          <p:nvPr/>
        </p:nvSpPr>
        <p:spPr>
          <a:xfrm>
            <a:off x="4394154" y="797510"/>
            <a:ext cx="72611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 Bossangoa, l’Association PARISEL est une des seules organisation humanitaire à pouvoir encore apporter son soutien à la population de Bossangoa</a:t>
            </a:r>
          </a:p>
          <a:p>
            <a:endParaRPr lang="fr-FR" sz="2400" dirty="0"/>
          </a:p>
          <a:p>
            <a:r>
              <a:rPr lang="fr-FR" sz="2400" dirty="0"/>
              <a:t>Par conséquent, notre aide est vitale pour les enfants qui ne peuvent compter que sur l’Ecole PARISEL pour les sortir de ce chaos.</a:t>
            </a:r>
          </a:p>
          <a:p>
            <a:endParaRPr lang="fr-FR" sz="2400" dirty="0"/>
          </a:p>
          <a:p>
            <a:r>
              <a:rPr lang="fr-FR" sz="2400" dirty="0"/>
              <a:t>Nos enfants sont accueillis dans les meilleures conditions possibles  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>
                <a:solidFill>
                  <a:schemeClr val="accent2">
                    <a:lumMod val="75000"/>
                  </a:schemeClr>
                </a:solidFill>
              </a:rPr>
              <a:t>MERCI AUX ADHERENTS pour leur soutien et leur fidélité sans faille !</a:t>
            </a:r>
          </a:p>
        </p:txBody>
      </p:sp>
      <p:pic>
        <p:nvPicPr>
          <p:cNvPr id="6" name="Image 5" descr="Une image contenant extérieur, terrain, ciel, personne&#10;&#10;Description générée automatiquement">
            <a:extLst>
              <a:ext uri="{FF2B5EF4-FFF2-40B4-BE49-F238E27FC236}">
                <a16:creationId xmlns:a16="http://schemas.microsoft.com/office/drawing/2014/main" id="{AF6BA54D-C867-4DEE-B3B3-059661D035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5" t="26577" r="13180" b="6607"/>
          <a:stretch/>
        </p:blipFill>
        <p:spPr>
          <a:xfrm>
            <a:off x="504355" y="1483566"/>
            <a:ext cx="2780522" cy="389086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884123A-6150-407D-98FF-DA1CCB542EB7}"/>
              </a:ext>
            </a:extLst>
          </p:cNvPr>
          <p:cNvSpPr txBox="1"/>
          <p:nvPr/>
        </p:nvSpPr>
        <p:spPr>
          <a:xfrm>
            <a:off x="487426" y="5414158"/>
            <a:ext cx="2869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Retour à l’école après s’être</a:t>
            </a:r>
          </a:p>
          <a:p>
            <a:r>
              <a:rPr lang="fr-FR" dirty="0">
                <a:solidFill>
                  <a:schemeClr val="bg1"/>
                </a:solidFill>
              </a:rPr>
              <a:t>caché quelques jours </a:t>
            </a:r>
          </a:p>
          <a:p>
            <a:r>
              <a:rPr lang="fr-FR" dirty="0">
                <a:solidFill>
                  <a:schemeClr val="bg1"/>
                </a:solidFill>
              </a:rPr>
              <a:t>dans la forêt 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1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Situation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2020-2021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0075CE6E-5544-4416-A8DE-2A01BE20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2</a:t>
            </a:fld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23177404-AEFC-4956-AD0B-45AB77722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F23AB6C-E17D-4825-8CBF-746337659C1C}"/>
              </a:ext>
            </a:extLst>
          </p:cNvPr>
          <p:cNvSpPr txBox="1"/>
          <p:nvPr/>
        </p:nvSpPr>
        <p:spPr>
          <a:xfrm>
            <a:off x="4117543" y="-96746"/>
            <a:ext cx="82646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dirty="0">
              <a:solidFill>
                <a:schemeClr val="accent1"/>
              </a:solidFill>
            </a:endParaRPr>
          </a:p>
          <a:p>
            <a:r>
              <a:rPr lang="fr-FR" sz="2800" dirty="0">
                <a:solidFill>
                  <a:schemeClr val="accent1"/>
                </a:solidFill>
              </a:rPr>
              <a:t>Budget accordé par l’Association pour l’Ecole de Bossangoa  =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14 250 euros pour 190 élèves -  5 classes</a:t>
            </a:r>
          </a:p>
          <a:p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accent1"/>
                </a:solidFill>
              </a:rPr>
              <a:t>Pour ce même budget, les Petites Sœurs accueillent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une classe supplémentaire :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6 Classes – 226 élèves</a:t>
            </a:r>
          </a:p>
        </p:txBody>
      </p:sp>
      <p:pic>
        <p:nvPicPr>
          <p:cNvPr id="14" name="Image 13" descr="Une image contenant extérieur, bâtiment, maison, petit&#10;&#10;Description générée automatiquement">
            <a:extLst>
              <a:ext uri="{FF2B5EF4-FFF2-40B4-BE49-F238E27FC236}">
                <a16:creationId xmlns:a16="http://schemas.microsoft.com/office/drawing/2014/main" id="{9D7EBD7F-F997-4A88-AD45-67B61F562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070" y="3559874"/>
            <a:ext cx="3449736" cy="2247497"/>
          </a:xfrm>
          <a:prstGeom prst="rect">
            <a:avLst/>
          </a:prstGeom>
        </p:spPr>
      </p:pic>
      <p:pic>
        <p:nvPicPr>
          <p:cNvPr id="7" name="Image 6" descr="Une image contenant extérieur, terrain, ciel, saleté&#10;&#10;Description générée automatiquement">
            <a:extLst>
              <a:ext uri="{FF2B5EF4-FFF2-40B4-BE49-F238E27FC236}">
                <a16:creationId xmlns:a16="http://schemas.microsoft.com/office/drawing/2014/main" id="{A87DCAD5-9B08-4E79-B0E0-3F77EA530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435" y="3582139"/>
            <a:ext cx="3460497" cy="220296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0457310-D506-4222-BE7B-DCFD8D0233E4}"/>
              </a:ext>
            </a:extLst>
          </p:cNvPr>
          <p:cNvSpPr txBox="1"/>
          <p:nvPr/>
        </p:nvSpPr>
        <p:spPr>
          <a:xfrm>
            <a:off x="4641599" y="2913544"/>
            <a:ext cx="233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3 classes dans le nouveau bâtiment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33DB82F-5489-4BA4-A87E-A6958814A891}"/>
              </a:ext>
            </a:extLst>
          </p:cNvPr>
          <p:cNvSpPr txBox="1"/>
          <p:nvPr/>
        </p:nvSpPr>
        <p:spPr>
          <a:xfrm>
            <a:off x="8473129" y="2913543"/>
            <a:ext cx="267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3 classes dans le </a:t>
            </a:r>
          </a:p>
          <a:p>
            <a:pPr algn="ctr"/>
            <a:r>
              <a:rPr lang="fr-FR" i="1" dirty="0"/>
              <a:t> bâtiment « historique »</a:t>
            </a:r>
          </a:p>
        </p:txBody>
      </p:sp>
      <p:sp>
        <p:nvSpPr>
          <p:cNvPr id="20" name="Espace réservé du pied de page 32">
            <a:extLst>
              <a:ext uri="{FF2B5EF4-FFF2-40B4-BE49-F238E27FC236}">
                <a16:creationId xmlns:a16="http://schemas.microsoft.com/office/drawing/2014/main" id="{F87E49E8-8BB7-4247-91F1-D1DA80394882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CB6A4CF-AD85-41AF-8350-B028573423B5}"/>
              </a:ext>
            </a:extLst>
          </p:cNvPr>
          <p:cNvSpPr txBox="1"/>
          <p:nvPr/>
        </p:nvSpPr>
        <p:spPr>
          <a:xfrm>
            <a:off x="4367985" y="5747910"/>
            <a:ext cx="3156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Merci PRESTATERRE et aux membres de l’Association </a:t>
            </a:r>
          </a:p>
        </p:txBody>
      </p:sp>
    </p:spTree>
    <p:extLst>
      <p:ext uri="{BB962C8B-B14F-4D97-AF65-F5344CB8AC3E}">
        <p14:creationId xmlns:p14="http://schemas.microsoft.com/office/powerpoint/2010/main" val="16854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" y="1052016"/>
            <a:ext cx="3878023" cy="237698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Les évènements  tragiques récents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B2902FA1-467D-4E4C-A829-632035BA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3</a:t>
            </a:fld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519216D-6E3E-4BDD-8694-11EFA429C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sp>
        <p:nvSpPr>
          <p:cNvPr id="9" name="Espace réservé du pied de page 32">
            <a:extLst>
              <a:ext uri="{FF2B5EF4-FFF2-40B4-BE49-F238E27FC236}">
                <a16:creationId xmlns:a16="http://schemas.microsoft.com/office/drawing/2014/main" id="{75546421-161C-4007-82A2-3A9E6BB9E8F3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  <p:pic>
        <p:nvPicPr>
          <p:cNvPr id="5" name="Image 4" descr="Une image contenant arbre, extérieur&#10;&#10;Description générée automatiquement">
            <a:extLst>
              <a:ext uri="{FF2B5EF4-FFF2-40B4-BE49-F238E27FC236}">
                <a16:creationId xmlns:a16="http://schemas.microsoft.com/office/drawing/2014/main" id="{B2C1152F-ECDF-416D-B0E9-78BDD698D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475" y="3109005"/>
            <a:ext cx="3227270" cy="215319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233BE7D-C13B-45F3-8376-EEB629DE0F2C}"/>
              </a:ext>
            </a:extLst>
          </p:cNvPr>
          <p:cNvSpPr txBox="1"/>
          <p:nvPr/>
        </p:nvSpPr>
        <p:spPr>
          <a:xfrm>
            <a:off x="31220" y="5398380"/>
            <a:ext cx="2850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Groupes de rebelles </a:t>
            </a:r>
          </a:p>
          <a:p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►coalition de groupes armés, mercenaires sanguinaires terrorisant la population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000EBD6-E712-4481-BFE9-54C36F08EA94}"/>
              </a:ext>
            </a:extLst>
          </p:cNvPr>
          <p:cNvSpPr txBox="1"/>
          <p:nvPr/>
        </p:nvSpPr>
        <p:spPr>
          <a:xfrm>
            <a:off x="4195444" y="72134"/>
            <a:ext cx="793208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 2020 - début 2021 : Période de </a:t>
            </a:r>
            <a:r>
              <a:rPr lang="fr-FR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pré-élection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présidentielle : désordre et panique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terrorisée par les mercenaires rebelles, pillage, violence,….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Souffrance du peuple Centrafricain qui reste cloitré avec la peur de sortir, routes bloquées, épuisement des réserves de nourriture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Nombreux morts dans la population civile et 2 casques bleus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Octobre 2020  : Rentrée des Ecoles PARISEL avec du retard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Perturbations dans le fonctionnement pédagogique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Difficulté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d'assurer la restauration, les prix ayant flambé à cause de la présence des rebelles;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Difficulté de mise en place des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règles de protection liées à la pandémie faute de matériel</a:t>
            </a:r>
          </a:p>
          <a:p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                                                        </a:t>
            </a:r>
            <a:endParaRPr lang="fr-F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19 Janvier 2021 : Réélection du Président </a:t>
            </a:r>
            <a:r>
              <a:rPr lang="fr-FR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Trouadéra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5 ans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malgré de nombreuses   </a:t>
            </a:r>
          </a:p>
          <a:p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irrégularités dans les bureaux de vote   </a:t>
            </a:r>
          </a:p>
          <a:p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 Février 2021 à Bossangoa,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fief "de </a:t>
            </a:r>
            <a:r>
              <a:rPr lang="fr-FR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Bozizé</a:t>
            </a:r>
            <a:endParaRPr lang="fr-FR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Bozizé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l’ancien président sanguinaire renversé en 2013, soutenu par les rebelles.</a:t>
            </a: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Panique de la population / confusion suite à l’arrivée des russes et des forces centrafricaine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Fuite dans la brousse des habitants terrorisés et des enfants de l’Ecole PARISEL </a:t>
            </a:r>
          </a:p>
          <a:p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Février 2021 : Retour des  enfants en  clas</a:t>
            </a: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(Voir les photos pages suivantes)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</a:t>
            </a:r>
          </a:p>
          <a:p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Février 2021 : Nouvel épisode de panique</a:t>
            </a:r>
          </a:p>
          <a:p>
            <a:endParaRPr lang="fr-F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 du 22 Février 2021</a:t>
            </a: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situation s’apaise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Sécurisation de Bangui et Bossangoa par les forces armées : forces centrafricaines et les alliés 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russes,rwandais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Minusca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Fuite de Bossangoa </a:t>
            </a:r>
            <a:r>
              <a:rPr lang="fr-FR" sz="1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Bozizé</a:t>
            </a: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de ses troupes rebelles.</a:t>
            </a:r>
          </a:p>
          <a:p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8AB5995-6269-42E7-8704-6D9C2A1C8915}"/>
              </a:ext>
            </a:extLst>
          </p:cNvPr>
          <p:cNvSpPr txBox="1"/>
          <p:nvPr/>
        </p:nvSpPr>
        <p:spPr>
          <a:xfrm>
            <a:off x="4059747" y="6456125"/>
            <a:ext cx="820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C0C0C0"/>
                </a:highlight>
              </a:rPr>
              <a:t>Au vu du contexte, la gestion de la pandémie COVID19 est reléguée au second plan</a:t>
            </a:r>
          </a:p>
        </p:txBody>
      </p:sp>
    </p:spTree>
    <p:extLst>
      <p:ext uri="{BB962C8B-B14F-4D97-AF65-F5344CB8AC3E}">
        <p14:creationId xmlns:p14="http://schemas.microsoft.com/office/powerpoint/2010/main" val="107731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CI (dernière section de maternelle)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2800" i="1" dirty="0">
                <a:solidFill>
                  <a:srgbClr val="FFFFFF"/>
                </a:solidFill>
              </a:rPr>
              <a:t>12 Février 2021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37BB76D7-771C-488F-BBA9-7CD68D94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4</a:t>
            </a:fld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74F80E2-D4A2-48AA-B771-3BD20B8B4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4" name="Image 3" descr="Une image contenant intérieur, personne, plafond, gens&#10;&#10;Description générée automatiquement">
            <a:extLst>
              <a:ext uri="{FF2B5EF4-FFF2-40B4-BE49-F238E27FC236}">
                <a16:creationId xmlns:a16="http://schemas.microsoft.com/office/drawing/2014/main" id="{2247ACCC-8A39-44C5-94D4-CA260C2C5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069" y="604926"/>
            <a:ext cx="6893650" cy="5170237"/>
          </a:xfrm>
          <a:prstGeom prst="rect">
            <a:avLst/>
          </a:prstGeom>
        </p:spPr>
      </p:pic>
      <p:sp>
        <p:nvSpPr>
          <p:cNvPr id="13" name="Espace réservé du pied de page 32">
            <a:extLst>
              <a:ext uri="{FF2B5EF4-FFF2-40B4-BE49-F238E27FC236}">
                <a16:creationId xmlns:a16="http://schemas.microsoft.com/office/drawing/2014/main" id="{DDA9F8EF-97CC-4D04-BD5F-0961D3D9D2C8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</p:spTree>
    <p:extLst>
      <p:ext uri="{BB962C8B-B14F-4D97-AF65-F5344CB8AC3E}">
        <p14:creationId xmlns:p14="http://schemas.microsoft.com/office/powerpoint/2010/main" val="93553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CP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4400" i="1" dirty="0">
                <a:solidFill>
                  <a:srgbClr val="FFFFFF"/>
                </a:solidFill>
              </a:rPr>
              <a:t>12 Février 2021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DFDC7E4D-C033-4D6D-9AAC-6E7202E8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5</a:t>
            </a:fld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B83C53CE-8993-49EF-89C1-336975D49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4" name="Image 3" descr="Une image contenant intérieur, personne, pièce&#10;&#10;Description générée automatiquement">
            <a:extLst>
              <a:ext uri="{FF2B5EF4-FFF2-40B4-BE49-F238E27FC236}">
                <a16:creationId xmlns:a16="http://schemas.microsoft.com/office/drawing/2014/main" id="{45B0DB17-97B5-4285-BFC1-D3C8FAD5F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89" y="532201"/>
            <a:ext cx="7340081" cy="5505061"/>
          </a:xfrm>
          <a:prstGeom prst="rect">
            <a:avLst/>
          </a:prstGeom>
        </p:spPr>
      </p:pic>
      <p:sp>
        <p:nvSpPr>
          <p:cNvPr id="15" name="Espace réservé du pied de page 32">
            <a:extLst>
              <a:ext uri="{FF2B5EF4-FFF2-40B4-BE49-F238E27FC236}">
                <a16:creationId xmlns:a16="http://schemas.microsoft.com/office/drawing/2014/main" id="{5605CAE6-401B-41DF-99D2-A1AA00133B44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</p:spTree>
    <p:extLst>
      <p:ext uri="{BB962C8B-B14F-4D97-AF65-F5344CB8AC3E}">
        <p14:creationId xmlns:p14="http://schemas.microsoft.com/office/powerpoint/2010/main" val="349320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CE1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4400" i="1" dirty="0">
                <a:solidFill>
                  <a:srgbClr val="FFFFFF"/>
                </a:solidFill>
              </a:rPr>
              <a:t>12 Février 2021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63502F6-19F1-49C7-A9FE-85DBD7AC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6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54E8E1-CEBC-409B-9011-FA9BA4F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14" name="Image 13" descr="Une image contenant plafond, plancher, intérieur, pièce&#10;&#10;Description générée automatiquement">
            <a:extLst>
              <a:ext uri="{FF2B5EF4-FFF2-40B4-BE49-F238E27FC236}">
                <a16:creationId xmlns:a16="http://schemas.microsoft.com/office/drawing/2014/main" id="{9D5800C9-D61A-4B1A-B941-5220950B3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847" y="770698"/>
            <a:ext cx="7605904" cy="5704428"/>
          </a:xfrm>
          <a:prstGeom prst="rect">
            <a:avLst/>
          </a:prstGeom>
        </p:spPr>
      </p:pic>
      <p:sp>
        <p:nvSpPr>
          <p:cNvPr id="15" name="Espace réservé du pied de page 32">
            <a:extLst>
              <a:ext uri="{FF2B5EF4-FFF2-40B4-BE49-F238E27FC236}">
                <a16:creationId xmlns:a16="http://schemas.microsoft.com/office/drawing/2014/main" id="{B6EA545B-0272-4E7F-9F92-A6CA0ED7C0FA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</p:spTree>
    <p:extLst>
      <p:ext uri="{BB962C8B-B14F-4D97-AF65-F5344CB8AC3E}">
        <p14:creationId xmlns:p14="http://schemas.microsoft.com/office/powerpoint/2010/main" val="404355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CE2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4400" i="1" dirty="0">
                <a:solidFill>
                  <a:srgbClr val="FFFFFF"/>
                </a:solidFill>
              </a:rPr>
              <a:t>12 Février 2021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FD30BBFF-FE91-451B-A1F7-71823FA1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7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30960D3A-0EBD-4EB6-997F-F5966F0AE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4" name="Image 3" descr="Une image contenant intérieur, personne&#10;&#10;Description générée automatiquement">
            <a:extLst>
              <a:ext uri="{FF2B5EF4-FFF2-40B4-BE49-F238E27FC236}">
                <a16:creationId xmlns:a16="http://schemas.microsoft.com/office/drawing/2014/main" id="{287DE7F7-5014-45DB-8E67-97300736C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93" y="485192"/>
            <a:ext cx="7103707" cy="5327780"/>
          </a:xfrm>
          <a:prstGeom prst="rect">
            <a:avLst/>
          </a:prstGeom>
        </p:spPr>
      </p:pic>
      <p:sp>
        <p:nvSpPr>
          <p:cNvPr id="14" name="Espace réservé du pied de page 32">
            <a:extLst>
              <a:ext uri="{FF2B5EF4-FFF2-40B4-BE49-F238E27FC236}">
                <a16:creationId xmlns:a16="http://schemas.microsoft.com/office/drawing/2014/main" id="{AD233815-194B-40A5-9B8A-481A58EFC9BC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</p:spTree>
    <p:extLst>
      <p:ext uri="{BB962C8B-B14F-4D97-AF65-F5344CB8AC3E}">
        <p14:creationId xmlns:p14="http://schemas.microsoft.com/office/powerpoint/2010/main" val="55865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CM1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4400" i="1" dirty="0">
                <a:solidFill>
                  <a:srgbClr val="FFFFFF"/>
                </a:solidFill>
              </a:rPr>
              <a:t>12 Février 2021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4893BD-468B-4729-9912-00518979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8</a:t>
            </a:fld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FC9EECE2-A718-477B-8823-C868B3398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4" name="Image 3" descr="Une image contenant plafond, plancher, intérieur, pièce&#10;&#10;Description générée automatiquement">
            <a:extLst>
              <a:ext uri="{FF2B5EF4-FFF2-40B4-BE49-F238E27FC236}">
                <a16:creationId xmlns:a16="http://schemas.microsoft.com/office/drawing/2014/main" id="{0E878C74-46B7-494D-9AB6-5C94366296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84" y="469359"/>
            <a:ext cx="6860501" cy="5145376"/>
          </a:xfrm>
          <a:prstGeom prst="rect">
            <a:avLst/>
          </a:prstGeom>
        </p:spPr>
      </p:pic>
      <p:sp>
        <p:nvSpPr>
          <p:cNvPr id="15" name="Espace réservé du pied de page 32">
            <a:extLst>
              <a:ext uri="{FF2B5EF4-FFF2-40B4-BE49-F238E27FC236}">
                <a16:creationId xmlns:a16="http://schemas.microsoft.com/office/drawing/2014/main" id="{473FD06F-1B7C-492D-9838-4EE3B79114BA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</p:spTree>
    <p:extLst>
      <p:ext uri="{BB962C8B-B14F-4D97-AF65-F5344CB8AC3E}">
        <p14:creationId xmlns:p14="http://schemas.microsoft.com/office/powerpoint/2010/main" val="170502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1965EC-0AB4-491A-8076-74F81E2E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53572"/>
            <a:ext cx="3878023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Classe de CM2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sz="4400" i="1" dirty="0">
                <a:solidFill>
                  <a:srgbClr val="FFFFFF"/>
                </a:solidFill>
              </a:rPr>
              <a:t>12 Février 2021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34168F-80D8-4F23-9399-3D138F4A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FC8-2A21-4AE8-9E3F-DFB193C2D5A0}" type="slidenum">
              <a:rPr lang="fr-FR" smtClean="0"/>
              <a:t>9</a:t>
            </a:fld>
            <a:endParaRPr lang="fr-FR"/>
          </a:p>
        </p:txBody>
      </p:sp>
      <p:sp>
        <p:nvSpPr>
          <p:cNvPr id="11" name="Espace réservé du pied de page 32">
            <a:extLst>
              <a:ext uri="{FF2B5EF4-FFF2-40B4-BE49-F238E27FC236}">
                <a16:creationId xmlns:a16="http://schemas.microsoft.com/office/drawing/2014/main" id="{F7214461-EF08-413A-B412-A459F58563F4}"/>
              </a:ext>
            </a:extLst>
          </p:cNvPr>
          <p:cNvSpPr txBox="1">
            <a:spLocks/>
          </p:cNvSpPr>
          <p:nvPr/>
        </p:nvSpPr>
        <p:spPr>
          <a:xfrm>
            <a:off x="2592144" y="6585744"/>
            <a:ext cx="157512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Ecole Bossangoa Février 2021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C3CE5E3-1949-4BFF-90DC-C708101FA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4" y="157665"/>
            <a:ext cx="999146" cy="995907"/>
          </a:xfrm>
          <a:prstGeom prst="rect">
            <a:avLst/>
          </a:prstGeom>
        </p:spPr>
      </p:pic>
      <p:pic>
        <p:nvPicPr>
          <p:cNvPr id="4" name="Image 3" descr="Une image contenant intérieur, plafond, gens, meubles&#10;&#10;Description générée automatiquement">
            <a:extLst>
              <a:ext uri="{FF2B5EF4-FFF2-40B4-BE49-F238E27FC236}">
                <a16:creationId xmlns:a16="http://schemas.microsoft.com/office/drawing/2014/main" id="{2C34C430-046E-4813-8295-DA8AAD3D1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655618"/>
            <a:ext cx="6904653" cy="517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786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630</Words>
  <Application>Microsoft Office PowerPoint</Application>
  <PresentationFormat>Grand écran</PresentationFormat>
  <Paragraphs>83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Présentation PowerPoint</vt:lpstr>
      <vt:lpstr>Situation  2020-2021</vt:lpstr>
      <vt:lpstr>Les évènements  tragiques récents</vt:lpstr>
      <vt:lpstr>Classe de CI (dernière section de maternelle) 12 Février 2021</vt:lpstr>
      <vt:lpstr>Classe de CP 12 Février 2021</vt:lpstr>
      <vt:lpstr>Classe de CE1 12 Février 2021</vt:lpstr>
      <vt:lpstr>Classe de CE2 12 Février 2021</vt:lpstr>
      <vt:lpstr>Classe de CM1 12 Février 2021</vt:lpstr>
      <vt:lpstr>Classe de CM2 12 Février 2021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edwige parisel</dc:creator>
  <cp:lastModifiedBy>edwige parisel</cp:lastModifiedBy>
  <cp:revision>3</cp:revision>
  <dcterms:created xsi:type="dcterms:W3CDTF">2020-11-15T12:52:27Z</dcterms:created>
  <dcterms:modified xsi:type="dcterms:W3CDTF">2021-02-26T20:29:57Z</dcterms:modified>
</cp:coreProperties>
</file>